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7F8D-74B8-4924-91D9-CDD8C361A349}" type="datetimeFigureOut">
              <a:rPr lang="en-US" smtClean="0"/>
              <a:t>12/13/2015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369-1903-44C7-A79E-E10A99B724E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23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7F8D-74B8-4924-91D9-CDD8C361A349}" type="datetimeFigureOut">
              <a:rPr lang="en-US" smtClean="0"/>
              <a:t>12/13/2015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369-1903-44C7-A79E-E10A99B7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83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7F8D-74B8-4924-91D9-CDD8C361A349}" type="datetimeFigureOut">
              <a:rPr lang="en-US" smtClean="0"/>
              <a:t>12/13/2015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369-1903-44C7-A79E-E10A99B7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154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7F8D-74B8-4924-91D9-CDD8C361A349}" type="datetimeFigureOut">
              <a:rPr lang="en-US" smtClean="0"/>
              <a:t>12/13/2015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369-1903-44C7-A79E-E10A99B7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0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7F8D-74B8-4924-91D9-CDD8C361A349}" type="datetimeFigureOut">
              <a:rPr lang="en-US" smtClean="0"/>
              <a:t>12/13/2015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369-1903-44C7-A79E-E10A99B7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90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7F8D-74B8-4924-91D9-CDD8C361A349}" type="datetimeFigureOut">
              <a:rPr lang="en-US" smtClean="0"/>
              <a:t>12/13/2015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369-1903-44C7-A79E-E10A99B7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87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7F8D-74B8-4924-91D9-CDD8C361A349}" type="datetimeFigureOut">
              <a:rPr lang="en-US" smtClean="0"/>
              <a:t>12/13/2015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369-1903-44C7-A79E-E10A99B7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78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7F8D-74B8-4924-91D9-CDD8C361A349}" type="datetimeFigureOut">
              <a:rPr lang="en-US" smtClean="0"/>
              <a:t>12/13/2015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369-1903-44C7-A79E-E10A99B7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01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47" y="1379913"/>
            <a:ext cx="8495608" cy="443899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57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47" y="1379913"/>
            <a:ext cx="8495608" cy="443899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54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47" y="1379913"/>
            <a:ext cx="8495608" cy="443899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372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47" y="1379913"/>
            <a:ext cx="8495608" cy="443899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5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47" y="1379913"/>
            <a:ext cx="8495608" cy="443899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631825" indent="-287338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941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3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47" y="1379913"/>
            <a:ext cx="8495608" cy="4438996"/>
          </a:xfrm>
        </p:spPr>
        <p:txBody>
          <a:bodyPr/>
          <a:lstStyle>
            <a:lvl1pPr marL="398463" indent="-398463">
              <a:buFont typeface="+mj-lt"/>
              <a:buAutoNum type="arabicPeriod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1pPr>
            <a:lvl2pPr marL="739775" indent="-287338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9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7F8D-74B8-4924-91D9-CDD8C361A349}" type="datetimeFigureOut">
              <a:rPr lang="en-US" smtClean="0"/>
              <a:t>12/13/2015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369-1903-44C7-A79E-E10A99B7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93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F7F8D-74B8-4924-91D9-CDD8C361A349}" type="datetimeFigureOut">
              <a:rPr lang="en-US" smtClean="0"/>
              <a:t>12/13/2015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369-1903-44C7-A79E-E10A99B7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53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F7F8D-74B8-4924-91D9-CDD8C361A349}" type="datetimeFigureOut">
              <a:rPr lang="en-US" smtClean="0"/>
              <a:t>12/13/2015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81369-1903-44C7-A79E-E10A99B72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3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68135" r="9983" b="22569"/>
          <a:stretch/>
        </p:blipFill>
        <p:spPr>
          <a:xfrm>
            <a:off x="880843" y="4672668"/>
            <a:ext cx="7348757" cy="6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4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God’s </a:t>
            </a:r>
            <a:r>
              <a:rPr lang="en-US" dirty="0"/>
              <a:t>peace needs to rule (umpire, referee) in our </a:t>
            </a:r>
            <a:r>
              <a:rPr lang="en-US" dirty="0" smtClean="0"/>
              <a:t>hearts</a:t>
            </a:r>
            <a:endParaRPr lang="en-US" dirty="0"/>
          </a:p>
          <a:p>
            <a:r>
              <a:rPr lang="en-US" dirty="0" smtClean="0"/>
              <a:t>God’s </a:t>
            </a:r>
            <a:r>
              <a:rPr lang="en-US" dirty="0"/>
              <a:t>peace is found in His one body, the church</a:t>
            </a:r>
          </a:p>
          <a:p>
            <a:r>
              <a:rPr lang="en-US" dirty="0" smtClean="0"/>
              <a:t>God’s </a:t>
            </a:r>
            <a:r>
              <a:rPr lang="en-US" dirty="0"/>
              <a:t>peace is perfected in the fellowship and encouragement of brethren (2 Cor. 1:1-4)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8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Passion </a:t>
            </a:r>
            <a:r>
              <a:rPr lang="en-US" dirty="0"/>
              <a:t>for the Word comes from dwelling in it (Psa. 1:2; 119:97; Josh. 1:8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Passion </a:t>
            </a:r>
            <a:r>
              <a:rPr lang="en-US" dirty="0"/>
              <a:t>for the Word comes from it dwelling in you (John 15:7; 1 John 2:14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Passion </a:t>
            </a:r>
            <a:r>
              <a:rPr lang="en-US" dirty="0"/>
              <a:t>for the Word comes from it dwelling in you </a:t>
            </a:r>
            <a:r>
              <a:rPr lang="en-US" dirty="0" smtClean="0"/>
              <a:t>richly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24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</a:t>
            </a:r>
            <a:r>
              <a:rPr lang="en-US" dirty="0"/>
              <a:t>heart needs to shout, “I will praise You, O Lord, with my whole heart” (9:1)</a:t>
            </a:r>
          </a:p>
          <a:p>
            <a:r>
              <a:rPr lang="en-US" dirty="0" smtClean="0"/>
              <a:t>Our </a:t>
            </a:r>
            <a:r>
              <a:rPr lang="en-US" dirty="0"/>
              <a:t>heart needs to cry, “While I live I will praise the Lord; I will sing praises to my God while I have my being” (Psa. 146:2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Our </a:t>
            </a:r>
            <a:r>
              <a:rPr lang="en-US" dirty="0"/>
              <a:t>heart needs to long for and thirst for worshiping God (Psa. 42:1-2)</a:t>
            </a:r>
          </a:p>
          <a:p>
            <a:r>
              <a:rPr lang="en-US" dirty="0" smtClean="0"/>
              <a:t>God </a:t>
            </a:r>
            <a:r>
              <a:rPr lang="en-US" dirty="0"/>
              <a:t>alone is worthy of our praise, adoration and worship (Psa. 18:3; Rev. 4:11)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</a:t>
            </a:r>
            <a:r>
              <a:rPr lang="en-US" dirty="0"/>
              <a:t>we do and say must be acceptable (Psa. 19:14)</a:t>
            </a:r>
          </a:p>
          <a:p>
            <a:r>
              <a:rPr lang="en-US" dirty="0" smtClean="0"/>
              <a:t>All </a:t>
            </a:r>
            <a:r>
              <a:rPr lang="en-US" dirty="0"/>
              <a:t>we do and say must be authorized (Col. 3:17)</a:t>
            </a:r>
          </a:p>
          <a:p>
            <a:r>
              <a:rPr lang="en-US" dirty="0" smtClean="0"/>
              <a:t>All </a:t>
            </a:r>
            <a:r>
              <a:rPr lang="en-US" dirty="0"/>
              <a:t>we do and </a:t>
            </a:r>
            <a:r>
              <a:rPr lang="en-US" dirty="0" smtClean="0"/>
              <a:t>say </a:t>
            </a:r>
            <a:r>
              <a:rPr lang="en-US" dirty="0"/>
              <a:t>will be accounted for </a:t>
            </a:r>
            <a:r>
              <a:rPr lang="en-US" dirty="0" smtClean="0"/>
              <a:t>(2 </a:t>
            </a:r>
            <a:r>
              <a:rPr lang="en-US" dirty="0"/>
              <a:t>Cor. </a:t>
            </a:r>
            <a:r>
              <a:rPr lang="en-US" dirty="0" smtClean="0"/>
              <a:t>5:10)</a:t>
            </a:r>
            <a:endParaRPr lang="en-US" dirty="0"/>
          </a:p>
          <a:p>
            <a:r>
              <a:rPr lang="en-US" dirty="0" smtClean="0"/>
              <a:t>God </a:t>
            </a:r>
            <a:r>
              <a:rPr lang="en-US" dirty="0"/>
              <a:t>provides assurance and guidance in the exact </a:t>
            </a:r>
            <a:r>
              <a:rPr lang="en-US" dirty="0" smtClean="0"/>
              <a:t>direction </a:t>
            </a:r>
            <a:r>
              <a:rPr lang="en-US" dirty="0"/>
              <a:t>He wants </a:t>
            </a:r>
            <a:r>
              <a:rPr lang="en-US" dirty="0" smtClean="0"/>
              <a:t>us to </a:t>
            </a:r>
            <a:r>
              <a:rPr lang="en-US" dirty="0"/>
              <a:t>take (Prov. 3:5-6; Matt. </a:t>
            </a:r>
            <a:r>
              <a:rPr lang="en-US" dirty="0" smtClean="0"/>
              <a:t>7:21)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16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7447" y="1379913"/>
            <a:ext cx="8560050" cy="4438996"/>
          </a:xfrm>
        </p:spPr>
        <p:txBody>
          <a:bodyPr>
            <a:normAutofit/>
          </a:bodyPr>
          <a:lstStyle/>
          <a:p>
            <a:r>
              <a:rPr lang="en-US" dirty="0" smtClean="0"/>
              <a:t>Praying </a:t>
            </a:r>
            <a:r>
              <a:rPr lang="en-US" dirty="0"/>
              <a:t>to God must permeate every part of our lives </a:t>
            </a:r>
            <a:r>
              <a:rPr lang="en-US" dirty="0" smtClean="0"/>
              <a:t>(Col. 4:2; Rom. 12:12; 1 </a:t>
            </a:r>
            <a:r>
              <a:rPr lang="en-US" dirty="0"/>
              <a:t>Thess. 5:17)</a:t>
            </a:r>
          </a:p>
          <a:p>
            <a:r>
              <a:rPr lang="en-US" dirty="0" smtClean="0"/>
              <a:t>Praying </a:t>
            </a:r>
            <a:r>
              <a:rPr lang="en-US" dirty="0"/>
              <a:t>to God requires “being watchful” and “keeping alert” (Col. </a:t>
            </a:r>
            <a:r>
              <a:rPr lang="en-US" dirty="0" smtClean="0"/>
              <a:t>4:2)</a:t>
            </a:r>
            <a:endParaRPr lang="en-US" dirty="0"/>
          </a:p>
          <a:p>
            <a:r>
              <a:rPr lang="en-US" dirty="0" smtClean="0"/>
              <a:t>Praying </a:t>
            </a:r>
            <a:r>
              <a:rPr lang="en-US" dirty="0"/>
              <a:t>to God must be filled “with thanksgiving” (4:2; 3:15-17)</a:t>
            </a:r>
          </a:p>
          <a:p>
            <a:pPr lvl="1"/>
            <a:r>
              <a:rPr lang="en-US" dirty="0" smtClean="0"/>
              <a:t>Praying </a:t>
            </a:r>
            <a:r>
              <a:rPr lang="en-US" dirty="0"/>
              <a:t>is not always about asking (Mt. 7:7; Phil. 4:6; Jas. 4:2)</a:t>
            </a:r>
          </a:p>
          <a:p>
            <a:pPr lvl="1"/>
            <a:r>
              <a:rPr lang="en-US" dirty="0" smtClean="0"/>
              <a:t>Praying </a:t>
            </a:r>
            <a:r>
              <a:rPr lang="en-US" dirty="0"/>
              <a:t>must equally involve thanking (</a:t>
            </a:r>
            <a:r>
              <a:rPr lang="en-US" dirty="0" smtClean="0"/>
              <a:t>Luke </a:t>
            </a:r>
            <a:r>
              <a:rPr lang="en-US" dirty="0"/>
              <a:t>22:17-19; </a:t>
            </a:r>
            <a:r>
              <a:rPr lang="en-US" dirty="0" smtClean="0"/>
              <a:t>John </a:t>
            </a:r>
            <a:r>
              <a:rPr lang="en-US" dirty="0"/>
              <a:t>11:41; Phil. 1:3; 4:6; 1 </a:t>
            </a:r>
            <a:r>
              <a:rPr lang="en-US" dirty="0" smtClean="0"/>
              <a:t>Thess. </a:t>
            </a:r>
            <a:r>
              <a:rPr lang="en-US" dirty="0"/>
              <a:t>1:2; 5:18; 2 </a:t>
            </a:r>
            <a:r>
              <a:rPr lang="en-US" dirty="0" smtClean="0"/>
              <a:t>Thess. </a:t>
            </a:r>
            <a:r>
              <a:rPr lang="en-US" dirty="0"/>
              <a:t>2:13; 1 Tim. 2:1; 4:3-4; Heb. 13:15)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67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 smtClean="0"/>
              <a:t>Believe that Jesus is God’s Son (Mark 16:16)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Repent of your sins and turn to God (Acts 2:38)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Confess your faith in Jesus (Acts 8:36-38)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Be immersed into Christ (Romans 6:3-4)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God will wash away all of your sins (Acts 22:16)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God will add you to His church (Acts 2:47)</a:t>
            </a:r>
          </a:p>
          <a:p>
            <a:pPr lvl="1">
              <a:lnSpc>
                <a:spcPct val="100000"/>
              </a:lnSpc>
            </a:pPr>
            <a:r>
              <a:rPr lang="en-US" dirty="0" smtClean="0"/>
              <a:t>God will enroll you in heaven (Hebrews 12:23)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Walk faithfully with Him until death (1 John 1:7)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447</Words>
  <Application>Microsoft Office PowerPoint</Application>
  <PresentationFormat>On-screen Show (4:3)</PresentationFormat>
  <Paragraphs>27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Palm Beach Lakes church of Christ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7</cp:revision>
  <dcterms:created xsi:type="dcterms:W3CDTF">2015-12-11T20:18:28Z</dcterms:created>
  <dcterms:modified xsi:type="dcterms:W3CDTF">2015-12-13T13:43:27Z</dcterms:modified>
</cp:coreProperties>
</file>