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8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3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9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4" y="723206"/>
            <a:ext cx="8936181" cy="1055718"/>
          </a:xfrm>
          <a:solidFill>
            <a:schemeClr val="accent1">
              <a:lumMod val="60000"/>
              <a:lumOff val="40000"/>
            </a:schemeClr>
          </a:solidFill>
          <a:effectLst>
            <a:softEdge rad="127000"/>
          </a:effectLst>
        </p:spPr>
        <p:txBody>
          <a:bodyPr>
            <a:normAutofit/>
          </a:bodyPr>
          <a:lstStyle>
            <a:lvl1pPr algn="ctr">
              <a:defRPr sz="3400" b="1" i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" y="1778924"/>
            <a:ext cx="8911243" cy="4547061"/>
          </a:xfrm>
        </p:spPr>
        <p:txBody>
          <a:bodyPr/>
          <a:lstStyle>
            <a:lvl1pPr>
              <a:defRPr sz="2600" b="1"/>
            </a:lvl1pPr>
            <a:lvl2pPr marL="573088" indent="-228600">
              <a:buFont typeface="Calibri" panose="020F0502020204030204" pitchFamily="34" charset="0"/>
              <a:buChar char="−"/>
              <a:defRPr sz="2200"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5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3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0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1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AC2E-86FB-4616-8D8F-D9679C7B058F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8441-D941-491F-9E73-7CED81BD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8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Sobering Reality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Christians Can Fall Away and Be Lost Eternally!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" y="1778924"/>
            <a:ext cx="8969433" cy="45470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teaches that Christians can: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Drift away” (Heb. 2:1)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Go astray in their heart” (Heb. 3:10)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Depart from the living God” (Heb. 3:12)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Be hardened through the deceitfulness of sin” (Heb. 3:13)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Fall” or “fall away” (Heb. 4:11; 6:6)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Draw back to perdition” (Heb. 10:38-39)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Fall short of the grace of God” (Heb. 12:15)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Come short of” God’s eternal rest (Heb. 4:1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Bible warns that “any” Christian can fall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(Heb. </a:t>
            </a:r>
            <a:r>
              <a:rPr lang="en-US" dirty="0"/>
              <a:t>3:12, 13; 4:1, 11; 10:38; 12:15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Christians </a:t>
            </a:r>
            <a:r>
              <a:rPr lang="en-US" dirty="0"/>
              <a:t>who wander away are </a:t>
            </a:r>
            <a:r>
              <a:rPr lang="en-US" dirty="0" smtClean="0"/>
              <a:t>not </a:t>
            </a:r>
            <a:r>
              <a:rPr lang="en-US" dirty="0"/>
              <a:t>prepared for His coming!</a:t>
            </a:r>
          </a:p>
        </p:txBody>
      </p:sp>
    </p:spTree>
    <p:extLst>
      <p:ext uri="{BB962C8B-B14F-4D97-AF65-F5344CB8AC3E}">
        <p14:creationId xmlns:p14="http://schemas.microsoft.com/office/powerpoint/2010/main" val="39777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smtClean="0"/>
              <a:t>Serious responsibility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>Christians Must Help Their Wayward Brethren!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wayward Christian’s greatest need is:</a:t>
            </a:r>
          </a:p>
          <a:p>
            <a:pPr lvl="1"/>
            <a:r>
              <a:rPr lang="en-US" sz="2400" dirty="0" smtClean="0"/>
              <a:t>To be converted from his wandering (Jas. 5:19-20)</a:t>
            </a:r>
          </a:p>
          <a:p>
            <a:pPr lvl="1"/>
            <a:r>
              <a:rPr lang="en-US" sz="2400" dirty="0" smtClean="0"/>
              <a:t>To be restored from his falling (Gal. 6:1)</a:t>
            </a:r>
          </a:p>
          <a:p>
            <a:pPr lvl="1"/>
            <a:r>
              <a:rPr lang="en-US" sz="2400" dirty="0" smtClean="0"/>
              <a:t>To be saved from his sins (Jas. 5:19-20)</a:t>
            </a:r>
          </a:p>
          <a:p>
            <a:pPr lvl="1"/>
            <a:r>
              <a:rPr lang="en-US" sz="2400" dirty="0" smtClean="0"/>
              <a:t>To be snatched from the fire (Jude 23)</a:t>
            </a:r>
          </a:p>
          <a:p>
            <a:r>
              <a:rPr lang="en-US" sz="2800" dirty="0" smtClean="0"/>
              <a:t>A Christian meets that greatest need and saves his brethren:</a:t>
            </a:r>
          </a:p>
          <a:p>
            <a:pPr lvl="1"/>
            <a:r>
              <a:rPr lang="en-US" sz="2400" dirty="0"/>
              <a:t>By showing agape love for them (Heb. 13:1; 1 Pet. 1:22; </a:t>
            </a:r>
            <a:r>
              <a:rPr lang="en-US" sz="2400" dirty="0" smtClean="0"/>
              <a:t>Matt</a:t>
            </a:r>
            <a:r>
              <a:rPr lang="en-US" sz="2400" dirty="0"/>
              <a:t>. 7:12)</a:t>
            </a:r>
          </a:p>
          <a:p>
            <a:pPr lvl="1"/>
            <a:r>
              <a:rPr lang="en-US" sz="2400" dirty="0"/>
              <a:t>By looking out for them (Heb. 12:15)</a:t>
            </a:r>
          </a:p>
          <a:p>
            <a:pPr lvl="1"/>
            <a:r>
              <a:rPr lang="en-US" sz="2400" dirty="0"/>
              <a:t>By considering them and motivating them (Heb. 10:24)</a:t>
            </a:r>
          </a:p>
          <a:p>
            <a:pPr lvl="1"/>
            <a:r>
              <a:rPr lang="en-US" sz="2400" dirty="0"/>
              <a:t>By being gentle yet firm </a:t>
            </a:r>
            <a:r>
              <a:rPr lang="en-US" sz="2400" dirty="0" smtClean="0"/>
              <a:t>with them </a:t>
            </a:r>
            <a:r>
              <a:rPr lang="en-US" sz="2400" dirty="0"/>
              <a:t>(Gal. 6:1; Jude 23)</a:t>
            </a:r>
          </a:p>
          <a:p>
            <a:pPr lvl="1"/>
            <a:r>
              <a:rPr lang="en-US" sz="2400" dirty="0"/>
              <a:t>By exhorting them daily (Heb. 3:12-13; 10:25)</a:t>
            </a:r>
          </a:p>
          <a:p>
            <a:pPr lvl="1"/>
            <a:r>
              <a:rPr lang="en-US" sz="2400" dirty="0"/>
              <a:t>By warning them (2 Thess. 3:15)</a:t>
            </a:r>
          </a:p>
          <a:p>
            <a:pPr lvl="1"/>
            <a:r>
              <a:rPr lang="en-US" sz="2400" dirty="0"/>
              <a:t>By withdrawing fellowship from them (1 Cor. 5:1-13; 2 </a:t>
            </a:r>
            <a:r>
              <a:rPr lang="en-US" sz="2400" dirty="0" smtClean="0"/>
              <a:t>Thess. </a:t>
            </a:r>
            <a:r>
              <a:rPr lang="en-US" sz="2400" dirty="0"/>
              <a:t>3:6-15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34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91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G</a:t>
            </a:r>
            <a:r>
              <a:rPr lang="en-US" dirty="0" smtClean="0"/>
              <a:t>od Has Only Given One Plan</a:t>
            </a:r>
            <a:br>
              <a:rPr lang="en-US" dirty="0" smtClean="0"/>
            </a:br>
            <a:r>
              <a:rPr lang="en-US" dirty="0" smtClean="0"/>
              <a:t>For All People to Be Prepared for His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" y="1872956"/>
            <a:ext cx="8911243" cy="44530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Believe Jesus is God’s Son – John 8:24</a:t>
            </a:r>
          </a:p>
          <a:p>
            <a:r>
              <a:rPr lang="en-US" sz="2800" dirty="0" smtClean="0"/>
              <a:t>Repent of your sins and turn to God – Luke 13:3</a:t>
            </a:r>
          </a:p>
          <a:p>
            <a:r>
              <a:rPr lang="en-US" sz="2800" dirty="0" smtClean="0"/>
              <a:t>Confess your faith in Jesus – Romans 10:9-10</a:t>
            </a:r>
          </a:p>
          <a:p>
            <a:r>
              <a:rPr lang="en-US" sz="2800" dirty="0" smtClean="0"/>
              <a:t>Be immersed into Christ – Galatians 3:27</a:t>
            </a:r>
          </a:p>
          <a:p>
            <a:pPr lvl="1"/>
            <a:r>
              <a:rPr lang="en-US" sz="2400" dirty="0" smtClean="0"/>
              <a:t>God will forgive all of your sins – Acts 2:38</a:t>
            </a:r>
          </a:p>
          <a:p>
            <a:pPr lvl="1"/>
            <a:r>
              <a:rPr lang="en-US" sz="2400" dirty="0" smtClean="0"/>
              <a:t>God will add you to His church – Acts 2:47</a:t>
            </a:r>
          </a:p>
          <a:p>
            <a:pPr lvl="1"/>
            <a:r>
              <a:rPr lang="en-US" sz="2400" dirty="0" smtClean="0"/>
              <a:t>God will enroll you in heaven – Hebrews 12:23</a:t>
            </a:r>
          </a:p>
          <a:p>
            <a:r>
              <a:rPr lang="en-US" sz="2800" dirty="0" smtClean="0"/>
              <a:t>Walk faithfully with Him – 1 John 1:7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988188" y="0"/>
            <a:ext cx="5184397" cy="629174"/>
            <a:chOff x="1501626" y="0"/>
            <a:chExt cx="5184397" cy="6291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431" b="90826"/>
            <a:stretch/>
          </p:blipFill>
          <p:spPr>
            <a:xfrm>
              <a:off x="1501626" y="0"/>
              <a:ext cx="2063692" cy="6291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71" b="90826"/>
            <a:stretch/>
          </p:blipFill>
          <p:spPr>
            <a:xfrm>
              <a:off x="3565318" y="0"/>
              <a:ext cx="3120705" cy="629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5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353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Sobering Reality: Christians Can Fall Away and Be Lost Eternally!</vt:lpstr>
      <vt:lpstr>Serious responsibility: Christians Must Help Their Wayward Brethren!</vt:lpstr>
      <vt:lpstr>God Has Only Given One Plan For All People to Be Prepared for His Coming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12</cp:revision>
  <dcterms:created xsi:type="dcterms:W3CDTF">2015-11-21T21:51:31Z</dcterms:created>
  <dcterms:modified xsi:type="dcterms:W3CDTF">2015-11-22T13:39:46Z</dcterms:modified>
</cp:coreProperties>
</file>