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1841-4587-4BA1-BF90-E2C973A0826E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3B65-B5AA-46E8-B51E-C40F933EF4C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3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1841-4587-4BA1-BF90-E2C973A0826E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3B65-B5AA-46E8-B51E-C40F933EF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2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1841-4587-4BA1-BF90-E2C973A0826E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3B65-B5AA-46E8-B51E-C40F933EF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0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385" y="955964"/>
            <a:ext cx="8370917" cy="515389"/>
          </a:xfrm>
        </p:spPr>
        <p:txBody>
          <a:bodyPr>
            <a:noAutofit/>
          </a:bodyPr>
          <a:lstStyle>
            <a:lvl1pPr algn="ctr">
              <a:defRPr sz="3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5" y="1683026"/>
            <a:ext cx="8836429" cy="517497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22300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 marL="1033463" indent="-228600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45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1841-4587-4BA1-BF90-E2C973A0826E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3B65-B5AA-46E8-B51E-C40F933EF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7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1841-4587-4BA1-BF90-E2C973A0826E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3B65-B5AA-46E8-B51E-C40F933EF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7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1841-4587-4BA1-BF90-E2C973A0826E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3B65-B5AA-46E8-B51E-C40F933EF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3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1841-4587-4BA1-BF90-E2C973A0826E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3B65-B5AA-46E8-B51E-C40F933EF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9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1841-4587-4BA1-BF90-E2C973A0826E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3B65-B5AA-46E8-B51E-C40F933EF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6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1841-4587-4BA1-BF90-E2C973A0826E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3B65-B5AA-46E8-B51E-C40F933EF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4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1841-4587-4BA1-BF90-E2C973A0826E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3B65-B5AA-46E8-B51E-C40F933EF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91841-4587-4BA1-BF90-E2C973A0826E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93B65-B5AA-46E8-B51E-C40F933EF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66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the Key Terms of God’s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Gift = Salvation is a gift of God</a:t>
            </a:r>
          </a:p>
          <a:p>
            <a:pPr lvl="1"/>
            <a:r>
              <a:rPr lang="en-US" dirty="0" smtClean="0"/>
              <a:t>God’s gifts are often conditional (Josh. 6:1-5; Acts 27:22-31)</a:t>
            </a:r>
          </a:p>
          <a:p>
            <a:pPr lvl="1"/>
            <a:r>
              <a:rPr lang="en-US" dirty="0" smtClean="0"/>
              <a:t>Gifts that have conditions are still free gifts</a:t>
            </a:r>
          </a:p>
          <a:p>
            <a:r>
              <a:rPr lang="en-US" dirty="0" smtClean="0"/>
              <a:t>Works = Actions of obedience required by God</a:t>
            </a:r>
          </a:p>
          <a:p>
            <a:pPr lvl="1"/>
            <a:r>
              <a:rPr lang="en-US" dirty="0" smtClean="0"/>
              <a:t>The Bible uses the word “works” in a variety of ways</a:t>
            </a:r>
          </a:p>
          <a:p>
            <a:pPr lvl="2"/>
            <a:r>
              <a:rPr lang="en-US" sz="2400" dirty="0" smtClean="0"/>
              <a:t>Works of the flesh (Gal. 5:19-21)</a:t>
            </a:r>
          </a:p>
          <a:p>
            <a:pPr lvl="2"/>
            <a:r>
              <a:rPr lang="en-US" sz="2400" dirty="0" smtClean="0"/>
              <a:t>Works of the Law (Rom. 3:27-28; Gal. 2:16)</a:t>
            </a:r>
          </a:p>
          <a:p>
            <a:pPr lvl="2"/>
            <a:r>
              <a:rPr lang="en-US" sz="2400" dirty="0" smtClean="0"/>
              <a:t>Works of Merit (Rom. 4:2-9; 10:1-3; Eph. 2:8-9)</a:t>
            </a:r>
          </a:p>
          <a:p>
            <a:pPr lvl="2"/>
            <a:r>
              <a:rPr lang="en-US" sz="2400" dirty="0" smtClean="0"/>
              <a:t>Works of Righteousness (Acts 10:34-35)</a:t>
            </a:r>
          </a:p>
          <a:p>
            <a:pPr lvl="2"/>
            <a:r>
              <a:rPr lang="en-US" sz="2400" dirty="0" smtClean="0"/>
              <a:t>Good Works (Matt. 5:14-16; Rom. 2:10; Eph. 2:10; Titus 3)</a:t>
            </a:r>
          </a:p>
          <a:p>
            <a:pPr lvl="2"/>
            <a:r>
              <a:rPr lang="en-US" sz="2400" dirty="0" smtClean="0"/>
              <a:t>Works Befitting Repentance (Acts 26:20)</a:t>
            </a:r>
          </a:p>
          <a:p>
            <a:pPr lvl="2"/>
            <a:r>
              <a:rPr lang="en-US" sz="2400" dirty="0" smtClean="0"/>
              <a:t>Works of Obedience (James 2:14-26)</a:t>
            </a:r>
            <a:endParaRPr lang="en-US" sz="2400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870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the Place of Works in God’s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5" y="1683026"/>
            <a:ext cx="8911245" cy="5174974"/>
          </a:xfrm>
        </p:spPr>
        <p:txBody>
          <a:bodyPr>
            <a:normAutofit/>
          </a:bodyPr>
          <a:lstStyle/>
          <a:p>
            <a:r>
              <a:rPr lang="en-US" sz="2700" dirty="0" smtClean="0"/>
              <a:t>The </a:t>
            </a:r>
            <a:r>
              <a:rPr lang="en-US" sz="2700" dirty="0"/>
              <a:t>Bible emphatically teaches that salvation is NOT by faith </a:t>
            </a:r>
            <a:r>
              <a:rPr lang="en-US" sz="2700" dirty="0" smtClean="0"/>
              <a:t>alone (Jas. 2:24; Jn. 1:11-13; 3:16; 8:30-44; 12:42-43)</a:t>
            </a:r>
          </a:p>
          <a:p>
            <a:r>
              <a:rPr lang="en-US" sz="2700" dirty="0" smtClean="0"/>
              <a:t>The </a:t>
            </a:r>
            <a:r>
              <a:rPr lang="en-US" sz="2700" dirty="0"/>
              <a:t>Bible emphatically teaches that salvation requires “</a:t>
            </a:r>
            <a:r>
              <a:rPr lang="en-US" sz="2700" dirty="0" smtClean="0"/>
              <a:t>doing” (Mt</a:t>
            </a:r>
            <a:r>
              <a:rPr lang="en-US" sz="2700" dirty="0"/>
              <a:t>. 7:21; </a:t>
            </a:r>
            <a:r>
              <a:rPr lang="en-US" sz="2700" dirty="0" err="1" smtClean="0"/>
              <a:t>Lk</a:t>
            </a:r>
            <a:r>
              <a:rPr lang="en-US" sz="2700" dirty="0" smtClean="0"/>
              <a:t>. </a:t>
            </a:r>
            <a:r>
              <a:rPr lang="en-US" sz="2700" dirty="0"/>
              <a:t>6:46 + </a:t>
            </a:r>
            <a:r>
              <a:rPr lang="en-US" sz="2700" dirty="0" smtClean="0"/>
              <a:t>Ac. </a:t>
            </a:r>
            <a:r>
              <a:rPr lang="en-US" sz="2700" dirty="0"/>
              <a:t>2:37; 9:6; 16:30 + Heb. </a:t>
            </a:r>
            <a:r>
              <a:rPr lang="en-US" sz="2700" dirty="0" smtClean="0"/>
              <a:t>5:9)</a:t>
            </a:r>
          </a:p>
          <a:p>
            <a:r>
              <a:rPr lang="en-US" sz="2700" dirty="0" smtClean="0"/>
              <a:t>The </a:t>
            </a:r>
            <a:r>
              <a:rPr lang="en-US" sz="2700" dirty="0"/>
              <a:t>Bible emphatically teaches that salvation requires obedient faith </a:t>
            </a:r>
            <a:r>
              <a:rPr lang="en-US" sz="2700" dirty="0" smtClean="0"/>
              <a:t>(Rom. 1:5; 16:26; Jas. 2:14-26)</a:t>
            </a:r>
          </a:p>
          <a:p>
            <a:pPr lvl="1"/>
            <a:r>
              <a:rPr lang="en-US" dirty="0" smtClean="0"/>
              <a:t>Faith without works is…futile, hypocritical, demonic, dead and cannot save (Jas. 2:14-26)</a:t>
            </a:r>
          </a:p>
          <a:p>
            <a:pPr lvl="1"/>
            <a:r>
              <a:rPr lang="en-US" dirty="0" smtClean="0"/>
              <a:t>Faith and actions of obedience are inseparably tied by God</a:t>
            </a:r>
          </a:p>
          <a:p>
            <a:pPr lvl="1"/>
            <a:r>
              <a:rPr lang="en-US" dirty="0" smtClean="0"/>
              <a:t>The N.T. repeatedly commands to believe and have faith; therefore, faith is an action of obedience to a command of God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the Place of Works in God’s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Bible emphatically teaches that faith is an essential work of </a:t>
            </a:r>
            <a:r>
              <a:rPr lang="en-US" dirty="0" smtClean="0"/>
              <a:t>salvation (John 6:27-29; Rev. 2:26; Eph. 2:8-9)</a:t>
            </a:r>
          </a:p>
          <a:p>
            <a:r>
              <a:rPr lang="en-US" dirty="0"/>
              <a:t>The Bible emphatically teaches that </a:t>
            </a:r>
            <a:r>
              <a:rPr lang="en-US" dirty="0" smtClean="0"/>
              <a:t>repentance </a:t>
            </a:r>
            <a:r>
              <a:rPr lang="en-US" dirty="0"/>
              <a:t>is an essential work of </a:t>
            </a:r>
            <a:r>
              <a:rPr lang="en-US" dirty="0" smtClean="0"/>
              <a:t>salvation (Matt. 12:41 + Jonah 3:10)</a:t>
            </a:r>
          </a:p>
          <a:p>
            <a:r>
              <a:rPr lang="en-US" dirty="0"/>
              <a:t>The Bible emphatically teaches that </a:t>
            </a:r>
            <a:r>
              <a:rPr lang="en-US" dirty="0" smtClean="0"/>
              <a:t>baptism </a:t>
            </a:r>
            <a:r>
              <a:rPr lang="en-US" dirty="0"/>
              <a:t>is an essential work of </a:t>
            </a:r>
            <a:r>
              <a:rPr lang="en-US" dirty="0" smtClean="0"/>
              <a:t>salvation</a:t>
            </a:r>
          </a:p>
          <a:p>
            <a:pPr lvl="1"/>
            <a:r>
              <a:rPr lang="en-US" dirty="0" smtClean="0"/>
              <a:t>Baptism is not a work of human merit (Tit. 3:5)</a:t>
            </a:r>
          </a:p>
          <a:p>
            <a:pPr lvl="1"/>
            <a:r>
              <a:rPr lang="en-US" dirty="0" smtClean="0"/>
              <a:t>Baptism is commanded by God for salvation (Acts 10:48; 2:38)</a:t>
            </a:r>
          </a:p>
          <a:p>
            <a:pPr lvl="1"/>
            <a:r>
              <a:rPr lang="en-US" dirty="0" smtClean="0"/>
              <a:t>Baptism is a “working of God” for salvation (Col. 2:12)</a:t>
            </a:r>
          </a:p>
          <a:p>
            <a:pPr lvl="1"/>
            <a:r>
              <a:rPr lang="en-US" dirty="0" smtClean="0"/>
              <a:t>Baptism is equally as essential to salvation as faith (Mk. 16:16)</a:t>
            </a:r>
          </a:p>
          <a:p>
            <a:pPr lvl="1"/>
            <a:r>
              <a:rPr lang="en-US" dirty="0" smtClean="0"/>
              <a:t>Baptism is in Ephesians 2:8-9</a:t>
            </a:r>
          </a:p>
          <a:p>
            <a:r>
              <a:rPr lang="en-US" sz="2700" dirty="0" smtClean="0"/>
              <a:t>We are not saved by works of merit but by works of God!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12481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</TotalTime>
  <Words>407</Words>
  <Application>Microsoft Office PowerPoint</Application>
  <PresentationFormat>On-screen Show (4:3)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Define the Key Terms of God’s Plan</vt:lpstr>
      <vt:lpstr>Define the Place of Works in God’s Plan</vt:lpstr>
      <vt:lpstr>Define the Place of Works in God’s Plan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17</cp:revision>
  <dcterms:created xsi:type="dcterms:W3CDTF">2015-11-08T02:07:09Z</dcterms:created>
  <dcterms:modified xsi:type="dcterms:W3CDTF">2015-11-15T21:19:44Z</dcterms:modified>
</cp:coreProperties>
</file>