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0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D150-1B6A-4920-AFC2-EF184057385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1644-1BCE-41C2-984E-89C45C8B60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D150-1B6A-4920-AFC2-EF184057385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1644-1BCE-41C2-984E-89C45C8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7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D150-1B6A-4920-AFC2-EF184057385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1644-1BCE-41C2-984E-89C45C8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0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D150-1B6A-4920-AFC2-EF184057385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1644-1BCE-41C2-984E-89C45C8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0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14" y="1825625"/>
            <a:ext cx="8287790" cy="4475422"/>
          </a:xfrm>
        </p:spPr>
        <p:txBody>
          <a:bodyPr/>
          <a:lstStyle>
            <a:lvl1pPr>
              <a:defRPr b="1">
                <a:solidFill>
                  <a:srgbClr val="8D0D02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6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14" y="1825625"/>
            <a:ext cx="8287790" cy="4475422"/>
          </a:xfrm>
        </p:spPr>
        <p:txBody>
          <a:bodyPr/>
          <a:lstStyle>
            <a:lvl1pPr>
              <a:defRPr b="1">
                <a:solidFill>
                  <a:srgbClr val="8D0D02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5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D150-1B6A-4920-AFC2-EF184057385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1644-1BCE-41C2-984E-89C45C8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4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D150-1B6A-4920-AFC2-EF184057385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1644-1BCE-41C2-984E-89C45C8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5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D150-1B6A-4920-AFC2-EF184057385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1644-1BCE-41C2-984E-89C45C8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D150-1B6A-4920-AFC2-EF184057385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1644-1BCE-41C2-984E-89C45C8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3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D150-1B6A-4920-AFC2-EF184057385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1644-1BCE-41C2-984E-89C45C8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4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D150-1B6A-4920-AFC2-EF184057385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1644-1BCE-41C2-984E-89C45C8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D150-1B6A-4920-AFC2-EF184057385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F1644-1BCE-41C2-984E-89C45C8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0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4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8D0D02"/>
                </a:solidFill>
              </a:rPr>
              <a:t>Assemble with </a:t>
            </a:r>
            <a:r>
              <a:rPr lang="en-US" dirty="0" smtClean="0">
                <a:solidFill>
                  <a:srgbClr val="8D0D02"/>
                </a:solidFill>
              </a:rPr>
              <a:t>the </a:t>
            </a:r>
            <a:r>
              <a:rPr lang="en-US" dirty="0">
                <a:solidFill>
                  <a:srgbClr val="8D0D02"/>
                </a:solidFill>
              </a:rPr>
              <a:t>Church When It </a:t>
            </a:r>
            <a:r>
              <a:rPr lang="en-US" dirty="0" smtClean="0">
                <a:solidFill>
                  <a:srgbClr val="8D0D02"/>
                </a:solidFill>
              </a:rPr>
              <a:t>Assembles?</a:t>
            </a:r>
          </a:p>
          <a:p>
            <a:pPr lvl="1"/>
            <a:r>
              <a:rPr lang="en-US" dirty="0" smtClean="0"/>
              <a:t>Assembling </a:t>
            </a:r>
            <a:r>
              <a:rPr lang="en-US" dirty="0"/>
              <a:t>was a priority for early Christians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Acts 2:46; 5:42; 12:5; 20:7)</a:t>
            </a:r>
          </a:p>
          <a:p>
            <a:pPr lvl="1"/>
            <a:r>
              <a:rPr lang="en-US" dirty="0" smtClean="0"/>
              <a:t>Assembling </a:t>
            </a:r>
            <a:r>
              <a:rPr lang="en-US" dirty="0"/>
              <a:t>is to be a priority for 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Heb. 10:24-25; John 14:15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Am I actually seeking first if…</a:t>
            </a:r>
          </a:p>
          <a:p>
            <a:pPr lvl="2"/>
            <a:r>
              <a:rPr lang="en-US" dirty="0" smtClean="0"/>
              <a:t>I </a:t>
            </a:r>
            <a:r>
              <a:rPr lang="en-US" dirty="0"/>
              <a:t>am inclined to </a:t>
            </a:r>
            <a:r>
              <a:rPr lang="en-US" dirty="0" smtClean="0"/>
              <a:t>make excuses </a:t>
            </a:r>
            <a:r>
              <a:rPr lang="en-US" dirty="0"/>
              <a:t>to not </a:t>
            </a:r>
            <a:r>
              <a:rPr lang="en-US" dirty="0" smtClean="0"/>
              <a:t>assemble?</a:t>
            </a:r>
          </a:p>
          <a:p>
            <a:pPr lvl="2"/>
            <a:r>
              <a:rPr lang="en-US" dirty="0" smtClean="0"/>
              <a:t>I assemble only when it is convenient for me?</a:t>
            </a:r>
          </a:p>
          <a:p>
            <a:pPr lvl="1"/>
            <a:r>
              <a:rPr lang="en-US" dirty="0"/>
              <a:t>A seeking-first heart doesn’t assemble because “I have to” but </a:t>
            </a:r>
            <a:r>
              <a:rPr lang="en-US" dirty="0" smtClean="0"/>
              <a:t>because </a:t>
            </a:r>
            <a:r>
              <a:rPr lang="en-US" dirty="0"/>
              <a:t>“I </a:t>
            </a:r>
            <a:r>
              <a:rPr lang="en-US" dirty="0" smtClean="0"/>
              <a:t>want to”!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277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Spread the Good News That Propagates It</a:t>
            </a:r>
            <a:r>
              <a:rPr lang="en-US" dirty="0" smtClean="0">
                <a:solidFill>
                  <a:srgbClr val="8D0D02"/>
                </a:solidFill>
              </a:rPr>
              <a:t>?</a:t>
            </a:r>
          </a:p>
          <a:p>
            <a:pPr lvl="1"/>
            <a:r>
              <a:rPr lang="en-US" dirty="0"/>
              <a:t>Spreading the good news was a priority for early Christians (</a:t>
            </a:r>
            <a:r>
              <a:rPr lang="en-US" dirty="0" smtClean="0"/>
              <a:t>Acts </a:t>
            </a:r>
            <a:r>
              <a:rPr lang="en-US" dirty="0"/>
              <a:t>8:1-4; 4:20)</a:t>
            </a:r>
            <a:endParaRPr lang="en-US" dirty="0"/>
          </a:p>
          <a:p>
            <a:pPr lvl="1"/>
            <a:r>
              <a:rPr lang="en-US" dirty="0" smtClean="0"/>
              <a:t>Spreading </a:t>
            </a:r>
            <a:r>
              <a:rPr lang="en-US" dirty="0"/>
              <a:t>the good news is to be a priority for 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 Cor. 15:3-4; Matt. </a:t>
            </a:r>
            <a:r>
              <a:rPr lang="en-US" dirty="0" smtClean="0"/>
              <a:t>28:19-20)</a:t>
            </a:r>
          </a:p>
          <a:p>
            <a:pPr lvl="1"/>
            <a:r>
              <a:rPr lang="en-US" dirty="0" smtClean="0"/>
              <a:t>Am I actually seeking first if…</a:t>
            </a:r>
          </a:p>
          <a:p>
            <a:pPr lvl="2"/>
            <a:r>
              <a:rPr lang="en-US" dirty="0" smtClean="0"/>
              <a:t>I </a:t>
            </a:r>
            <a:r>
              <a:rPr lang="en-US" dirty="0"/>
              <a:t>am inclined to </a:t>
            </a:r>
            <a:r>
              <a:rPr lang="en-US" dirty="0" smtClean="0"/>
              <a:t>make excuses </a:t>
            </a:r>
            <a:r>
              <a:rPr lang="en-US" dirty="0"/>
              <a:t>to not </a:t>
            </a:r>
            <a:r>
              <a:rPr lang="en-US" dirty="0" smtClean="0"/>
              <a:t>spread the good news?</a:t>
            </a:r>
          </a:p>
          <a:p>
            <a:pPr lvl="2"/>
            <a:r>
              <a:rPr lang="en-US" dirty="0" smtClean="0"/>
              <a:t>I spread the good news only when it is convenient for me?</a:t>
            </a:r>
          </a:p>
          <a:p>
            <a:pPr lvl="1"/>
            <a:r>
              <a:rPr lang="en-US" dirty="0"/>
              <a:t>A seeking-first heart doesn’t </a:t>
            </a:r>
            <a:r>
              <a:rPr lang="en-US" dirty="0" smtClean="0"/>
              <a:t>tell the good news because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I have to” but </a:t>
            </a:r>
            <a:r>
              <a:rPr lang="en-US" dirty="0" smtClean="0"/>
              <a:t>because </a:t>
            </a:r>
            <a:r>
              <a:rPr lang="en-US" dirty="0"/>
              <a:t>“I </a:t>
            </a:r>
            <a:r>
              <a:rPr lang="en-US" dirty="0" smtClean="0"/>
              <a:t>want to”!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228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Sacrificially to Further Its Cause</a:t>
            </a:r>
            <a:r>
              <a:rPr lang="en-US" dirty="0" smtClean="0">
                <a:solidFill>
                  <a:srgbClr val="8D0D02"/>
                </a:solidFill>
              </a:rPr>
              <a:t>?</a:t>
            </a:r>
          </a:p>
          <a:p>
            <a:pPr lvl="1"/>
            <a:r>
              <a:rPr lang="en-US" dirty="0" smtClean="0"/>
              <a:t>Giving </a:t>
            </a:r>
            <a:r>
              <a:rPr lang="en-US" dirty="0"/>
              <a:t>sacrificially was a priority for early Christians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Acts 4:32-37; 2 Cor. 8:1-5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Giving </a:t>
            </a:r>
            <a:r>
              <a:rPr lang="en-US" dirty="0"/>
              <a:t>sacrificially is to be a priority for 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2 </a:t>
            </a:r>
            <a:r>
              <a:rPr lang="en-US" dirty="0" smtClean="0"/>
              <a:t>Cor. </a:t>
            </a:r>
            <a:r>
              <a:rPr lang="en-US" dirty="0"/>
              <a:t>8:7-9; 9:6-7; 1 </a:t>
            </a:r>
            <a:r>
              <a:rPr lang="en-US" dirty="0" smtClean="0"/>
              <a:t>Cor. </a:t>
            </a:r>
            <a:r>
              <a:rPr lang="en-US" dirty="0"/>
              <a:t>16:1-2; </a:t>
            </a:r>
            <a:r>
              <a:rPr lang="en-US" dirty="0" smtClean="0"/>
              <a:t>Luke </a:t>
            </a:r>
            <a:r>
              <a:rPr lang="en-US" dirty="0"/>
              <a:t>6:38)</a:t>
            </a:r>
          </a:p>
          <a:p>
            <a:pPr lvl="1"/>
            <a:r>
              <a:rPr lang="en-US" dirty="0" smtClean="0"/>
              <a:t>Am I actually seeking first if…</a:t>
            </a:r>
          </a:p>
          <a:p>
            <a:pPr lvl="2"/>
            <a:r>
              <a:rPr lang="en-US" dirty="0" smtClean="0"/>
              <a:t>I </a:t>
            </a:r>
            <a:r>
              <a:rPr lang="en-US" dirty="0"/>
              <a:t>am inclined to </a:t>
            </a:r>
            <a:r>
              <a:rPr lang="en-US" dirty="0" smtClean="0"/>
              <a:t>make excuses </a:t>
            </a:r>
            <a:r>
              <a:rPr lang="en-US" dirty="0"/>
              <a:t>to not </a:t>
            </a:r>
            <a:r>
              <a:rPr lang="en-US" dirty="0" smtClean="0"/>
              <a:t>give sacrificially?</a:t>
            </a:r>
          </a:p>
          <a:p>
            <a:pPr lvl="2"/>
            <a:r>
              <a:rPr lang="en-US" dirty="0" smtClean="0"/>
              <a:t>I give sacrificially only when it is convenient for me?</a:t>
            </a:r>
          </a:p>
          <a:p>
            <a:pPr lvl="1"/>
            <a:r>
              <a:rPr lang="en-US" dirty="0"/>
              <a:t>A seeking-first heart doesn’t </a:t>
            </a:r>
            <a:r>
              <a:rPr lang="en-US" dirty="0" smtClean="0"/>
              <a:t>give sacrificially because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I have to” but </a:t>
            </a:r>
            <a:r>
              <a:rPr lang="en-US" dirty="0" smtClean="0"/>
              <a:t>because </a:t>
            </a:r>
            <a:r>
              <a:rPr lang="en-US" dirty="0"/>
              <a:t>“I </a:t>
            </a:r>
            <a:r>
              <a:rPr lang="en-US" dirty="0" smtClean="0"/>
              <a:t>want to”!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206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 Its Members to Strengthen It</a:t>
            </a:r>
            <a:r>
              <a:rPr lang="en-US" dirty="0" smtClean="0">
                <a:solidFill>
                  <a:srgbClr val="8D0D02"/>
                </a:solidFill>
              </a:rPr>
              <a:t>?</a:t>
            </a:r>
          </a:p>
          <a:p>
            <a:pPr lvl="1"/>
            <a:r>
              <a:rPr lang="en-US" dirty="0" smtClean="0"/>
              <a:t>Serving </a:t>
            </a:r>
            <a:r>
              <a:rPr lang="en-US" dirty="0"/>
              <a:t>each other was a priority for early </a:t>
            </a:r>
            <a:r>
              <a:rPr lang="en-US" dirty="0" smtClean="0"/>
              <a:t>Christians </a:t>
            </a:r>
            <a:br>
              <a:rPr lang="en-US" dirty="0" smtClean="0"/>
            </a:br>
            <a:r>
              <a:rPr lang="en-US" dirty="0" smtClean="0"/>
              <a:t>(Phil. </a:t>
            </a:r>
            <a:r>
              <a:rPr lang="en-US" dirty="0"/>
              <a:t>2:25-30; 1 </a:t>
            </a:r>
            <a:r>
              <a:rPr lang="en-US" dirty="0" smtClean="0"/>
              <a:t>Cor. </a:t>
            </a:r>
            <a:r>
              <a:rPr lang="en-US" dirty="0"/>
              <a:t>16:15; 2 </a:t>
            </a:r>
            <a:r>
              <a:rPr lang="en-US" dirty="0" smtClean="0"/>
              <a:t>Cor. 12:15)</a:t>
            </a:r>
          </a:p>
          <a:p>
            <a:pPr lvl="1"/>
            <a:r>
              <a:rPr lang="en-US" dirty="0" smtClean="0"/>
              <a:t>Serving </a:t>
            </a:r>
            <a:r>
              <a:rPr lang="en-US" dirty="0"/>
              <a:t>each other is to be a priority for 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(Matt</a:t>
            </a:r>
            <a:r>
              <a:rPr lang="en-US" dirty="0"/>
              <a:t>. 25:31-46; Gal. 5:13; 6:10; Jas </a:t>
            </a:r>
            <a:r>
              <a:rPr lang="en-US" dirty="0" smtClean="0"/>
              <a:t>1:27)</a:t>
            </a:r>
            <a:endParaRPr lang="en-US" dirty="0"/>
          </a:p>
          <a:p>
            <a:pPr lvl="1"/>
            <a:r>
              <a:rPr lang="en-US" dirty="0" smtClean="0"/>
              <a:t>Am I actually seeking first if…</a:t>
            </a:r>
          </a:p>
          <a:p>
            <a:pPr lvl="2"/>
            <a:r>
              <a:rPr lang="en-US" dirty="0" smtClean="0"/>
              <a:t>I </a:t>
            </a:r>
            <a:r>
              <a:rPr lang="en-US" dirty="0"/>
              <a:t>am inclined to </a:t>
            </a:r>
            <a:r>
              <a:rPr lang="en-US" dirty="0" smtClean="0"/>
              <a:t>make excuses </a:t>
            </a:r>
            <a:r>
              <a:rPr lang="en-US" dirty="0"/>
              <a:t>to not </a:t>
            </a:r>
            <a:r>
              <a:rPr lang="en-US" dirty="0" smtClean="0"/>
              <a:t>serve my brethren?</a:t>
            </a:r>
          </a:p>
          <a:p>
            <a:pPr lvl="2"/>
            <a:r>
              <a:rPr lang="en-US" dirty="0" smtClean="0"/>
              <a:t>I serve my brethren only when it is convenient for me?</a:t>
            </a:r>
          </a:p>
          <a:p>
            <a:pPr lvl="1"/>
            <a:r>
              <a:rPr lang="en-US" dirty="0"/>
              <a:t>A seeking-first heart doesn’t </a:t>
            </a:r>
            <a:r>
              <a:rPr lang="en-US" dirty="0" smtClean="0"/>
              <a:t>serve because “</a:t>
            </a:r>
            <a:r>
              <a:rPr lang="en-US" dirty="0"/>
              <a:t>I have to” but </a:t>
            </a:r>
            <a:r>
              <a:rPr lang="en-US" dirty="0" smtClean="0"/>
              <a:t>because </a:t>
            </a:r>
            <a:r>
              <a:rPr lang="en-US" dirty="0"/>
              <a:t>“I </a:t>
            </a:r>
            <a:r>
              <a:rPr lang="en-US" dirty="0" smtClean="0"/>
              <a:t>want to”!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760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Believe Jesus is God’s Son – John 20:30-31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Repent of your sins and turn to God – Acts 2:38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Confess your faith in Jesus – Romans 10:9-10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 immersed into Christ – Galatians 3:27</a:t>
            </a:r>
          </a:p>
          <a:p>
            <a:pPr lvl="1"/>
            <a:r>
              <a:rPr lang="en-US" dirty="0" smtClean="0">
                <a:solidFill>
                  <a:srgbClr val="8D0D02"/>
                </a:solidFill>
              </a:rPr>
              <a:t>God will wash away your sins – Acts 22:16</a:t>
            </a:r>
          </a:p>
          <a:p>
            <a:pPr lvl="1"/>
            <a:r>
              <a:rPr lang="en-US" dirty="0" smtClean="0">
                <a:solidFill>
                  <a:srgbClr val="8D0D02"/>
                </a:solidFill>
              </a:rPr>
              <a:t>God will add you to His church – Acts 2:47</a:t>
            </a:r>
          </a:p>
          <a:p>
            <a:pPr lvl="1"/>
            <a:r>
              <a:rPr lang="en-US" dirty="0" smtClean="0">
                <a:solidFill>
                  <a:srgbClr val="8D0D02"/>
                </a:solidFill>
              </a:rPr>
              <a:t>God will enroll you in heaven – Hebrews 12:23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Seek first His church – Matthew 6:33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689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2000</TotalTime>
  <Words>150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11</cp:revision>
  <dcterms:created xsi:type="dcterms:W3CDTF">2015-10-24T03:16:43Z</dcterms:created>
  <dcterms:modified xsi:type="dcterms:W3CDTF">2015-10-25T12:37:26Z</dcterms:modified>
</cp:coreProperties>
</file>