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F8"/>
    <a:srgbClr val="F9D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2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2401745"/>
            <a:ext cx="8636923" cy="565899"/>
          </a:xfrm>
          <a:solidFill>
            <a:srgbClr val="F9DB03"/>
          </a:solidFill>
          <a:ln w="38100">
            <a:solidFill>
              <a:srgbClr val="0095F8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3117273"/>
            <a:ext cx="8797983" cy="37407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631825" indent="-287338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8F66-11BE-4074-8644-40D799CA643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772D-BEAD-4306-B7A5-61D8F726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WORD of </a:t>
            </a:r>
            <a:r>
              <a:rPr lang="en-US" dirty="0"/>
              <a:t>the Lord Stands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perpetual (Isa. 40:8; Psa. 119:89; 1 Pet. 1:23-25)</a:t>
            </a:r>
          </a:p>
          <a:p>
            <a:r>
              <a:rPr lang="en-US" dirty="0" smtClean="0"/>
              <a:t>It </a:t>
            </a:r>
            <a:r>
              <a:rPr lang="en-US" dirty="0"/>
              <a:t>is identifiable (1 Pet. </a:t>
            </a:r>
            <a:r>
              <a:rPr lang="en-US" dirty="0" smtClean="0"/>
              <a:t>1:25; 2 Tim. 3:16-17)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restorable:</a:t>
            </a:r>
            <a:br>
              <a:rPr lang="en-US" dirty="0" smtClean="0"/>
            </a:br>
            <a:r>
              <a:rPr lang="en-US" dirty="0" smtClean="0"/>
              <a:t>Go </a:t>
            </a:r>
            <a:r>
              <a:rPr lang="en-US" dirty="0"/>
              <a:t>back to the Word that God intended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PURPOSE of </a:t>
            </a:r>
            <a:r>
              <a:rPr lang="en-US" dirty="0"/>
              <a:t>the Lord Stands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perpetual (Psa. 33:11; </a:t>
            </a:r>
            <a:r>
              <a:rPr lang="en-US" dirty="0" smtClean="0"/>
              <a:t>Heb</a:t>
            </a:r>
            <a:r>
              <a:rPr lang="en-US" dirty="0"/>
              <a:t>. 6:17)</a:t>
            </a:r>
          </a:p>
          <a:p>
            <a:r>
              <a:rPr lang="en-US" dirty="0" smtClean="0"/>
              <a:t>It </a:t>
            </a:r>
            <a:r>
              <a:rPr lang="en-US" dirty="0"/>
              <a:t>is identifiable (Matt. 7:21; Eph. 5:17; 2 Pet. </a:t>
            </a:r>
            <a:r>
              <a:rPr lang="en-US" dirty="0" smtClean="0"/>
              <a:t>1:21)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restorable:</a:t>
            </a:r>
            <a:br>
              <a:rPr lang="en-US" dirty="0" smtClean="0"/>
            </a:br>
            <a:r>
              <a:rPr lang="en-US" dirty="0" smtClean="0"/>
              <a:t>Go </a:t>
            </a:r>
            <a:r>
              <a:rPr lang="en-US" dirty="0"/>
              <a:t>back to the Purpose that God intended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TRUTH of </a:t>
            </a:r>
            <a:r>
              <a:rPr lang="en-US" dirty="0"/>
              <a:t>the Lord Stands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perpetual (Psa. 117:2; 2 John 2)</a:t>
            </a:r>
          </a:p>
          <a:p>
            <a:r>
              <a:rPr lang="en-US" dirty="0" smtClean="0"/>
              <a:t>It </a:t>
            </a:r>
            <a:r>
              <a:rPr lang="en-US" dirty="0"/>
              <a:t>is identifiable (John 8:32; 1 Tim. 2:4)</a:t>
            </a:r>
          </a:p>
          <a:p>
            <a:r>
              <a:rPr lang="en-US" dirty="0" smtClean="0"/>
              <a:t>It </a:t>
            </a:r>
            <a:r>
              <a:rPr lang="en-US" dirty="0"/>
              <a:t>is restorable (Jas. 5:19-20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/>
              <a:t>Go back to the </a:t>
            </a:r>
            <a:r>
              <a:rPr lang="en-US" dirty="0" smtClean="0"/>
              <a:t>Truth that </a:t>
            </a:r>
            <a:r>
              <a:rPr lang="en-US" dirty="0"/>
              <a:t>God intended!</a:t>
            </a:r>
          </a:p>
        </p:txBody>
      </p:sp>
    </p:spTree>
    <p:extLst>
      <p:ext uri="{BB962C8B-B14F-4D97-AF65-F5344CB8AC3E}">
        <p14:creationId xmlns:p14="http://schemas.microsoft.com/office/powerpoint/2010/main" val="5826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RIGHTEOUSNESS of </a:t>
            </a:r>
            <a:r>
              <a:rPr lang="en-US" dirty="0"/>
              <a:t>the Lord Stands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perpetual (Psa. 111:3; Heb. 1:8)</a:t>
            </a:r>
          </a:p>
          <a:p>
            <a:r>
              <a:rPr lang="en-US" dirty="0" smtClean="0"/>
              <a:t>It </a:t>
            </a:r>
            <a:r>
              <a:rPr lang="en-US" dirty="0"/>
              <a:t>is identifiable </a:t>
            </a:r>
            <a:r>
              <a:rPr lang="en-US" dirty="0" smtClean="0"/>
              <a:t>(Rom. 3:21-26; 2 Cor. 5:21)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restorable (Ezek. 18:21-32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/>
              <a:t>Go back to the </a:t>
            </a:r>
            <a:r>
              <a:rPr lang="en-US" dirty="0" smtClean="0"/>
              <a:t>Righteousness that </a:t>
            </a:r>
            <a:r>
              <a:rPr lang="en-US" dirty="0"/>
              <a:t>God intended!</a:t>
            </a:r>
          </a:p>
        </p:txBody>
      </p:sp>
    </p:spTree>
    <p:extLst>
      <p:ext uri="{BB962C8B-B14F-4D97-AF65-F5344CB8AC3E}">
        <p14:creationId xmlns:p14="http://schemas.microsoft.com/office/powerpoint/2010/main" val="33327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CHURCH of </a:t>
            </a:r>
            <a:r>
              <a:rPr lang="en-US" dirty="0"/>
              <a:t>the Lord Stands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perpetual (Dan. 2:44; Matt. 16:18)</a:t>
            </a:r>
          </a:p>
          <a:p>
            <a:r>
              <a:rPr lang="en-US" dirty="0" smtClean="0"/>
              <a:t>It </a:t>
            </a:r>
            <a:r>
              <a:rPr lang="en-US" dirty="0"/>
              <a:t>is identifiable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founded by Christ in Jerusalem on Pentecost (Acts 2)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wears the name of its owner (Rom. 16:16)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follows only New Testament law (Col. 3:17; Gal. 1:6-9)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worships on Sunday (Acts 20:7)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sings congregationally (Eph. 5:19)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breaks bread every Sunday (1 Cor. 11:20)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overseen by elders (Acts 20:28)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teaches the essentiality of baptism for salvation (Acts 2:38)</a:t>
            </a:r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restorable:</a:t>
            </a:r>
            <a:br>
              <a:rPr lang="en-US" dirty="0" smtClean="0"/>
            </a:br>
            <a:r>
              <a:rPr lang="en-US" dirty="0" smtClean="0"/>
              <a:t>Go back to the Church that God intended!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Plan of Salvation That God Intended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Acts 16:31</a:t>
            </a:r>
          </a:p>
          <a:p>
            <a:r>
              <a:rPr lang="en-US" dirty="0" smtClean="0"/>
              <a:t>Repent of your sins and turn to God – Acts 17:30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Acts 22:16</a:t>
            </a:r>
          </a:p>
          <a:p>
            <a:pPr lvl="1"/>
            <a:r>
              <a:rPr lang="en-US" dirty="0" smtClean="0"/>
              <a:t>God will forgive all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Live the faithful life that God intended – Revelation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2062</TotalTime>
  <Words>354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WORD of the Lord Stands Forever</vt:lpstr>
      <vt:lpstr>The PURPOSE of the Lord Stands Forever</vt:lpstr>
      <vt:lpstr>The TRUTH of the Lord Stands Forever</vt:lpstr>
      <vt:lpstr>The RIGHTEOUSNESS of the Lord Stands Forever</vt:lpstr>
      <vt:lpstr>The CHURCH of the Lord Stands Forever</vt:lpstr>
      <vt:lpstr>The Plan of Salvation That God Intended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2015-10-17T00:48:06Z</dcterms:created>
  <dcterms:modified xsi:type="dcterms:W3CDTF">2015-10-18T12:42:08Z</dcterms:modified>
</cp:coreProperties>
</file>