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C5E52"/>
    <a:srgbClr val="454A68"/>
    <a:srgbClr val="4C4E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2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64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403CF-1E27-420C-8006-CF1A3BD5C8C6}" type="datetimeFigureOut">
              <a:rPr lang="en-US" smtClean="0"/>
              <a:t>9/27/2015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396F7-7289-4F9C-9B06-BCCCAD6384E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200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403CF-1E27-420C-8006-CF1A3BD5C8C6}" type="datetimeFigureOut">
              <a:rPr lang="en-US" smtClean="0"/>
              <a:t>9/27/2015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396F7-7289-4F9C-9B06-BCCCAD6384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995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403CF-1E27-420C-8006-CF1A3BD5C8C6}" type="datetimeFigureOut">
              <a:rPr lang="en-US" smtClean="0"/>
              <a:t>9/27/2015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396F7-7289-4F9C-9B06-BCCCAD6384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799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255" y="2336801"/>
            <a:ext cx="8977745" cy="4330006"/>
          </a:xfrm>
        </p:spPr>
        <p:txBody>
          <a:bodyPr/>
          <a:lstStyle>
            <a:lvl1pPr>
              <a:defRPr b="1">
                <a:solidFill>
                  <a:schemeClr val="tx1"/>
                </a:solidFill>
                <a:effectLst>
                  <a:outerShdw blurRad="50800" dist="50800" dir="2700000" algn="ctr" rotWithShape="0">
                    <a:schemeClr val="bg1"/>
                  </a:outerShdw>
                </a:effectLst>
              </a:defRPr>
            </a:lvl1pPr>
            <a:lvl2pPr marL="631825" indent="-287338">
              <a:buFont typeface="Calibri" panose="020F0502020204030204" pitchFamily="34" charset="0"/>
              <a:buChar char="−"/>
              <a:defRPr sz="2800" b="1">
                <a:solidFill>
                  <a:schemeClr val="tx1"/>
                </a:solidFill>
                <a:effectLst>
                  <a:outerShdw blurRad="50800" dist="50800" dir="2700000" algn="ctr" rotWithShape="0">
                    <a:schemeClr val="bg1"/>
                  </a:outerShdw>
                </a:effectLst>
              </a:defRPr>
            </a:lvl2pPr>
            <a:lvl3pPr>
              <a:defRPr b="1">
                <a:solidFill>
                  <a:schemeClr val="tx1"/>
                </a:solidFill>
                <a:effectLst>
                  <a:outerShdw blurRad="50800" dist="50800" dir="2700000" algn="ctr" rotWithShape="0">
                    <a:schemeClr val="bg1"/>
                  </a:outerShdw>
                </a:effectLst>
              </a:defRPr>
            </a:lvl3pPr>
            <a:lvl4pPr>
              <a:defRPr b="1">
                <a:solidFill>
                  <a:schemeClr val="tx1"/>
                </a:solidFill>
                <a:effectLst>
                  <a:outerShdw blurRad="50800" dist="50800" dir="2700000" algn="ctr" rotWithShape="0">
                    <a:schemeClr val="bg1"/>
                  </a:outerShdw>
                </a:effectLst>
              </a:defRPr>
            </a:lvl4pPr>
            <a:lvl5pPr>
              <a:defRPr b="1">
                <a:solidFill>
                  <a:schemeClr val="tx1"/>
                </a:solidFill>
                <a:effectLst>
                  <a:outerShdw blurRad="50800" dist="50800" dir="2700000" algn="ctr" rotWithShape="0">
                    <a:schemeClr val="bg1"/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166255" y="999067"/>
            <a:ext cx="8791478" cy="1227662"/>
          </a:xfrm>
          <a:solidFill>
            <a:srgbClr val="454A68"/>
          </a:solidFill>
          <a:ln w="57150">
            <a:solidFill>
              <a:srgbClr val="BC5E52"/>
            </a:solidFill>
            <a:prstDash val="lgDash"/>
          </a:ln>
          <a:effectLst/>
        </p:spPr>
        <p:txBody>
          <a:bodyPr anchor="ctr" anchorCtr="0">
            <a:normAutofit/>
          </a:bodyPr>
          <a:lstStyle>
            <a:lvl1pPr marL="0" indent="0" algn="ctr">
              <a:buNone/>
              <a:defRPr sz="3200"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46195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403CF-1E27-420C-8006-CF1A3BD5C8C6}" type="datetimeFigureOut">
              <a:rPr lang="en-US" smtClean="0"/>
              <a:t>9/27/2015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396F7-7289-4F9C-9B06-BCCCAD6384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715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403CF-1E27-420C-8006-CF1A3BD5C8C6}" type="datetimeFigureOut">
              <a:rPr lang="en-US" smtClean="0"/>
              <a:t>9/27/2015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396F7-7289-4F9C-9B06-BCCCAD6384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944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403CF-1E27-420C-8006-CF1A3BD5C8C6}" type="datetimeFigureOut">
              <a:rPr lang="en-US" smtClean="0"/>
              <a:t>9/27/2015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396F7-7289-4F9C-9B06-BCCCAD6384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669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403CF-1E27-420C-8006-CF1A3BD5C8C6}" type="datetimeFigureOut">
              <a:rPr lang="en-US" smtClean="0"/>
              <a:t>9/27/2015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396F7-7289-4F9C-9B06-BCCCAD6384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852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403CF-1E27-420C-8006-CF1A3BD5C8C6}" type="datetimeFigureOut">
              <a:rPr lang="en-US" smtClean="0"/>
              <a:t>9/27/2015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396F7-7289-4F9C-9B06-BCCCAD6384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266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403CF-1E27-420C-8006-CF1A3BD5C8C6}" type="datetimeFigureOut">
              <a:rPr lang="en-US" smtClean="0"/>
              <a:t>9/27/2015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396F7-7289-4F9C-9B06-BCCCAD6384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378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403CF-1E27-420C-8006-CF1A3BD5C8C6}" type="datetimeFigureOut">
              <a:rPr lang="en-US" smtClean="0"/>
              <a:t>9/27/2015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396F7-7289-4F9C-9B06-BCCCAD6384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566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3403CF-1E27-420C-8006-CF1A3BD5C8C6}" type="datetimeFigureOut">
              <a:rPr lang="en-US" smtClean="0"/>
              <a:t>9/27/2015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1396F7-7289-4F9C-9B06-BCCCAD6384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226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5621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zoom dir="in"/>
      </p:transition>
    </mc:Choice>
    <mc:Fallback>
      <p:transition spd="slow">
        <p:zoom dir="in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 </a:t>
            </a:r>
            <a:r>
              <a:rPr lang="en-US" dirty="0"/>
              <a:t>be useful for Christ requires </a:t>
            </a:r>
            <a:r>
              <a:rPr lang="en-US" dirty="0" smtClean="0"/>
              <a:t>complete </a:t>
            </a:r>
            <a:r>
              <a:rPr lang="en-US" dirty="0"/>
              <a:t>conversion</a:t>
            </a:r>
          </a:p>
          <a:p>
            <a:r>
              <a:rPr lang="en-US" dirty="0" smtClean="0"/>
              <a:t>One must be converted:</a:t>
            </a:r>
          </a:p>
          <a:p>
            <a:pPr lvl="1"/>
            <a:r>
              <a:rPr lang="en-US" dirty="0" smtClean="0"/>
              <a:t>From boastful independence and arrogance</a:t>
            </a:r>
            <a:br>
              <a:rPr lang="en-US" dirty="0" smtClean="0"/>
            </a:br>
            <a:r>
              <a:rPr lang="en-US" dirty="0" smtClean="0"/>
              <a:t>To childlike trust and humility (Matt. 18:1-4)</a:t>
            </a:r>
          </a:p>
          <a:p>
            <a:pPr lvl="1"/>
            <a:r>
              <a:rPr lang="en-US" dirty="0" smtClean="0"/>
              <a:t>From “increase” of me</a:t>
            </a:r>
            <a:br>
              <a:rPr lang="en-US" dirty="0" smtClean="0"/>
            </a:br>
            <a:r>
              <a:rPr lang="en-US" dirty="0" smtClean="0"/>
              <a:t>To “decrease” of me (John 3:30)</a:t>
            </a:r>
          </a:p>
          <a:p>
            <a:pPr lvl="1"/>
            <a:r>
              <a:rPr lang="en-US" dirty="0" smtClean="0"/>
              <a:t>From an “instrument of unrighteousness”</a:t>
            </a:r>
            <a:br>
              <a:rPr lang="en-US" dirty="0" smtClean="0"/>
            </a:br>
            <a:r>
              <a:rPr lang="en-US" dirty="0" smtClean="0"/>
              <a:t>To an “instrument of righteousness” (Rom. 6:13)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spcBef>
                <a:spcPts val="500"/>
              </a:spcBef>
            </a:pPr>
            <a:r>
              <a:rPr lang="en-US" sz="4000" dirty="0" smtClean="0"/>
              <a:t>The Canvas</a:t>
            </a:r>
            <a:r>
              <a:rPr lang="en-US" sz="3600" dirty="0" smtClean="0"/>
              <a:t>:</a:t>
            </a:r>
          </a:p>
          <a:p>
            <a:pPr>
              <a:spcBef>
                <a:spcPts val="500"/>
              </a:spcBef>
            </a:pPr>
            <a:r>
              <a:rPr lang="en-US" dirty="0" smtClean="0"/>
              <a:t>Converted Thoroughly for 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7261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Christ </a:t>
            </a:r>
            <a:r>
              <a:rPr lang="en-US" dirty="0"/>
              <a:t>becomes the Author of my life instead of me</a:t>
            </a:r>
          </a:p>
          <a:p>
            <a:r>
              <a:rPr lang="en-US" dirty="0" smtClean="0"/>
              <a:t>When </a:t>
            </a:r>
            <a:r>
              <a:rPr lang="en-US" dirty="0"/>
              <a:t>Jesus is my Author:</a:t>
            </a:r>
          </a:p>
          <a:p>
            <a:pPr lvl="1"/>
            <a:r>
              <a:rPr lang="en-US" dirty="0" smtClean="0"/>
              <a:t>I </a:t>
            </a:r>
            <a:r>
              <a:rPr lang="en-US" dirty="0"/>
              <a:t>will magnify Him (Phil. 1:20)</a:t>
            </a:r>
          </a:p>
          <a:p>
            <a:pPr lvl="1"/>
            <a:r>
              <a:rPr lang="en-US" dirty="0" smtClean="0"/>
              <a:t>I </a:t>
            </a:r>
            <a:r>
              <a:rPr lang="en-US" dirty="0"/>
              <a:t>will think like Him (Phil. 2:5)</a:t>
            </a:r>
          </a:p>
          <a:p>
            <a:pPr lvl="1"/>
            <a:r>
              <a:rPr lang="en-US" dirty="0" smtClean="0"/>
              <a:t>I </a:t>
            </a:r>
            <a:r>
              <a:rPr lang="en-US" dirty="0"/>
              <a:t>will live for Him (Gal. 2:20)</a:t>
            </a:r>
          </a:p>
          <a:p>
            <a:pPr lvl="1"/>
            <a:r>
              <a:rPr lang="en-US" dirty="0" smtClean="0"/>
              <a:t>I </a:t>
            </a:r>
            <a:r>
              <a:rPr lang="en-US" dirty="0"/>
              <a:t>will submit to Him (Eph. 5:22-23, 32)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spcBef>
                <a:spcPts val="500"/>
              </a:spcBef>
            </a:pPr>
            <a:r>
              <a:rPr lang="en-US" sz="4000" dirty="0" smtClean="0"/>
              <a:t>The Author</a:t>
            </a:r>
            <a:r>
              <a:rPr lang="en-US" sz="3600" dirty="0" smtClean="0"/>
              <a:t>:</a:t>
            </a:r>
          </a:p>
          <a:p>
            <a:pPr>
              <a:spcBef>
                <a:spcPts val="500"/>
              </a:spcBef>
            </a:pPr>
            <a:r>
              <a:rPr lang="en-US" dirty="0" smtClean="0"/>
              <a:t>Carrying the Name of Christ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59223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/>
              <a:t>epistle of my life </a:t>
            </a:r>
            <a:r>
              <a:rPr lang="en-US" dirty="0" smtClean="0"/>
              <a:t>will influence others (Matt</a:t>
            </a:r>
            <a:r>
              <a:rPr lang="en-US" dirty="0"/>
              <a:t>. 5:16</a:t>
            </a:r>
            <a:r>
              <a:rPr lang="en-US" dirty="0" smtClean="0"/>
              <a:t>)</a:t>
            </a:r>
          </a:p>
          <a:p>
            <a:r>
              <a:rPr lang="en-US" dirty="0" smtClean="0"/>
              <a:t>The influence may not involve spoken words (1 Pet. 3:1-2)</a:t>
            </a:r>
            <a:endParaRPr lang="en-US" dirty="0"/>
          </a:p>
          <a:p>
            <a:r>
              <a:rPr lang="en-US" dirty="0" smtClean="0"/>
              <a:t>My life always has a message to be read</a:t>
            </a:r>
          </a:p>
          <a:p>
            <a:pPr lvl="1"/>
            <a:r>
              <a:rPr lang="en-US" dirty="0" smtClean="0"/>
              <a:t>I must control </a:t>
            </a:r>
            <a:r>
              <a:rPr lang="en-US" dirty="0"/>
              <a:t>the content</a:t>
            </a:r>
          </a:p>
          <a:p>
            <a:pPr lvl="1"/>
            <a:r>
              <a:rPr lang="en-US" dirty="0" smtClean="0"/>
              <a:t>What </a:t>
            </a:r>
            <a:r>
              <a:rPr lang="en-US" dirty="0"/>
              <a:t>message am I publishing?</a:t>
            </a:r>
          </a:p>
          <a:p>
            <a:r>
              <a:rPr lang="en-US" dirty="0" smtClean="0"/>
              <a:t>I </a:t>
            </a:r>
            <a:r>
              <a:rPr lang="en-US" dirty="0"/>
              <a:t>must not send the wrong message or a mixed message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spcBef>
                <a:spcPts val="500"/>
              </a:spcBef>
            </a:pPr>
            <a:r>
              <a:rPr lang="en-US" sz="4000" dirty="0" smtClean="0"/>
              <a:t>The Readers</a:t>
            </a:r>
            <a:r>
              <a:rPr lang="en-US" sz="3600" dirty="0" smtClean="0"/>
              <a:t>:</a:t>
            </a:r>
          </a:p>
          <a:p>
            <a:pPr>
              <a:spcBef>
                <a:spcPts val="500"/>
              </a:spcBef>
            </a:pPr>
            <a:r>
              <a:rPr lang="en-US" dirty="0" smtClean="0"/>
              <a:t>Conscious of Influence on Others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4071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</a:t>
            </a:r>
            <a:r>
              <a:rPr lang="en-US" dirty="0"/>
              <a:t>Christian should desire good for others</a:t>
            </a:r>
          </a:p>
          <a:p>
            <a:pPr lvl="1"/>
            <a:r>
              <a:rPr lang="en-US" dirty="0" smtClean="0"/>
              <a:t>Simulating </a:t>
            </a:r>
            <a:r>
              <a:rPr lang="en-US" dirty="0"/>
              <a:t>the example of Jesus (Acts 10:38)</a:t>
            </a:r>
          </a:p>
          <a:p>
            <a:pPr lvl="1"/>
            <a:r>
              <a:rPr lang="en-US" dirty="0" smtClean="0"/>
              <a:t>Seeking </a:t>
            </a:r>
            <a:r>
              <a:rPr lang="en-US" dirty="0"/>
              <a:t>their </a:t>
            </a:r>
            <a:r>
              <a:rPr lang="en-US" dirty="0" smtClean="0"/>
              <a:t>well-being, not your </a:t>
            </a:r>
            <a:r>
              <a:rPr lang="en-US" dirty="0"/>
              <a:t>own (1 Cor. 10:24)</a:t>
            </a:r>
          </a:p>
          <a:p>
            <a:pPr lvl="1"/>
            <a:r>
              <a:rPr lang="en-US" dirty="0" smtClean="0"/>
              <a:t>Sacrificing </a:t>
            </a:r>
            <a:r>
              <a:rPr lang="en-US" dirty="0"/>
              <a:t>in order to serve others (2 Cor. 12:15)</a:t>
            </a:r>
          </a:p>
          <a:p>
            <a:r>
              <a:rPr lang="en-US" dirty="0" smtClean="0"/>
              <a:t>A Christian can </a:t>
            </a:r>
            <a:r>
              <a:rPr lang="en-US" dirty="0"/>
              <a:t>show others “the good life”</a:t>
            </a:r>
          </a:p>
          <a:p>
            <a:pPr lvl="1"/>
            <a:r>
              <a:rPr lang="en-US" dirty="0" smtClean="0"/>
              <a:t>Through </a:t>
            </a:r>
            <a:r>
              <a:rPr lang="en-US" dirty="0"/>
              <a:t>your epistle, point to Jesus (Acts 4:13)</a:t>
            </a:r>
          </a:p>
          <a:p>
            <a:pPr lvl="1"/>
            <a:r>
              <a:rPr lang="en-US" dirty="0" smtClean="0"/>
              <a:t>Through </a:t>
            </a:r>
            <a:r>
              <a:rPr lang="en-US" dirty="0"/>
              <a:t>your epistle, point to heaven (Phil. 3:20)</a:t>
            </a:r>
          </a:p>
          <a:p>
            <a:pPr lvl="1"/>
            <a:r>
              <a:rPr lang="en-US" dirty="0" smtClean="0"/>
              <a:t>Through </a:t>
            </a:r>
            <a:r>
              <a:rPr lang="en-US" dirty="0"/>
              <a:t>your epistle, point to the gospel (Phil. 1:12)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spcBef>
                <a:spcPts val="500"/>
              </a:spcBef>
            </a:pPr>
            <a:r>
              <a:rPr lang="en-US" sz="4000" dirty="0" smtClean="0"/>
              <a:t>The Purpose</a:t>
            </a:r>
            <a:r>
              <a:rPr lang="en-US" sz="3600" dirty="0" smtClean="0"/>
              <a:t>:</a:t>
            </a:r>
          </a:p>
          <a:p>
            <a:pPr>
              <a:spcBef>
                <a:spcPts val="500"/>
              </a:spcBef>
            </a:pPr>
            <a:r>
              <a:rPr lang="en-US" dirty="0" smtClean="0"/>
              <a:t>Concerned for the Good of Mankind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1406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255" y="2102265"/>
            <a:ext cx="8977745" cy="456454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 smtClean="0"/>
              <a:t>Believe Jesus is God’s Son – Mark 16:16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Repent of your sins and turn to God – Acts 2:38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Confess your faith in Jesus – Romans 10:9-10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Be immersed into Christ – Romans 6:3-4</a:t>
            </a:r>
          </a:p>
          <a:p>
            <a:pPr lvl="1">
              <a:lnSpc>
                <a:spcPct val="100000"/>
              </a:lnSpc>
            </a:pPr>
            <a:r>
              <a:rPr lang="en-US" sz="2400" dirty="0" smtClean="0"/>
              <a:t>God will wash away all your sins – Acts 22:16</a:t>
            </a:r>
          </a:p>
          <a:p>
            <a:pPr lvl="1">
              <a:lnSpc>
                <a:spcPct val="100000"/>
              </a:lnSpc>
            </a:pPr>
            <a:r>
              <a:rPr lang="en-US" sz="2400" dirty="0" smtClean="0"/>
              <a:t>God will add you to His church – Acts 2:47</a:t>
            </a:r>
          </a:p>
          <a:p>
            <a:pPr lvl="1">
              <a:lnSpc>
                <a:spcPct val="100000"/>
              </a:lnSpc>
            </a:pPr>
            <a:r>
              <a:rPr lang="en-US" sz="2400" dirty="0" smtClean="0"/>
              <a:t>God will register you in heaven – Hebrews 12:23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Live faithful to your Author’s Word – Hebrews 5:9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166255" y="999067"/>
            <a:ext cx="8791478" cy="889554"/>
          </a:xfrm>
        </p:spPr>
        <p:txBody>
          <a:bodyPr/>
          <a:lstStyle/>
          <a:p>
            <a:pPr>
              <a:spcBef>
                <a:spcPts val="500"/>
              </a:spcBef>
            </a:pPr>
            <a:r>
              <a:rPr lang="en-US" sz="4000" dirty="0" smtClean="0"/>
              <a:t>Give Yourself to Christ Tonight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35411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157</TotalTime>
  <Words>328</Words>
  <Application>Microsoft Office PowerPoint</Application>
  <PresentationFormat>On-screen Show (4:3)</PresentationFormat>
  <Paragraphs>42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Palm Beach Lakes church of Christ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</dc:creator>
  <cp:lastModifiedBy>David</cp:lastModifiedBy>
  <cp:revision>12</cp:revision>
  <dcterms:created xsi:type="dcterms:W3CDTF">2015-09-12T21:02:26Z</dcterms:created>
  <dcterms:modified xsi:type="dcterms:W3CDTF">2015-09-27T19:57:52Z</dcterms:modified>
</cp:coreProperties>
</file>