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8" r:id="rId6"/>
    <p:sldId id="265" r:id="rId7"/>
    <p:sldId id="266" r:id="rId8"/>
    <p:sldId id="267" r:id="rId9"/>
    <p:sldId id="268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8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79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8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2161309"/>
            <a:ext cx="8819803" cy="469669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4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2161309"/>
            <a:ext cx="8819803" cy="469669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5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1" y="2161309"/>
            <a:ext cx="8819803" cy="469669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solidFill>
                  <a:srgbClr val="FFFF66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9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6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7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CD1EE-C498-4521-8517-AC96BF2BFB2F}" type="datetimeFigureOut">
              <a:rPr lang="en-US" smtClean="0"/>
              <a:t>9/20/2015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8CFE-CB25-48CB-8630-8CA8F62D2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6" r:id="rId3"/>
    <p:sldLayoutId id="2147483675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Believe that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Romans 10:9-10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faithful to Christ unto death – Revelation 2:10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4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false </a:t>
            </a:r>
            <a:r>
              <a:rPr lang="en-US" dirty="0" smtClean="0"/>
              <a:t>position: </a:t>
            </a:r>
            <a:r>
              <a:rPr lang="en-US" dirty="0"/>
              <a:t>“If a non-Christian spouse deserts the Christian spouse, the Christian is free of the bondage to that marriage and free to remarry.”  </a:t>
            </a:r>
            <a:r>
              <a:rPr lang="en-US" dirty="0" smtClean="0"/>
              <a:t>(This </a:t>
            </a:r>
            <a:r>
              <a:rPr lang="en-US" dirty="0"/>
              <a:t>is based upon a flawed interpretation of 1 Corinthians 7:10-16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087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This doctrine is false because: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contradicts Jesus’ one exception in Matthew </a:t>
            </a:r>
            <a:r>
              <a:rPr lang="en-US" dirty="0" smtClean="0"/>
              <a:t>19:9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conflicts with the entire context of 1 Corinthians </a:t>
            </a:r>
            <a:r>
              <a:rPr lang="en-US" dirty="0" smtClean="0"/>
              <a:t>7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permanency of marriage is affirmed in verses </a:t>
            </a:r>
            <a:r>
              <a:rPr lang="en-US" dirty="0" smtClean="0"/>
              <a:t>10-11</a:t>
            </a:r>
            <a:endParaRPr lang="en-US" dirty="0"/>
          </a:p>
          <a:p>
            <a:pPr lvl="1"/>
            <a:r>
              <a:rPr lang="en-US" dirty="0" smtClean="0"/>
              <a:t>Being </a:t>
            </a:r>
            <a:r>
              <a:rPr lang="en-US" dirty="0"/>
              <a:t>married to a </a:t>
            </a:r>
            <a:r>
              <a:rPr lang="en-US" dirty="0" smtClean="0"/>
              <a:t>non-Christian </a:t>
            </a:r>
            <a:r>
              <a:rPr lang="en-US" dirty="0"/>
              <a:t>is not justification for divorce in </a:t>
            </a:r>
            <a:r>
              <a:rPr lang="en-US" dirty="0" smtClean="0"/>
              <a:t>verses 12-13</a:t>
            </a:r>
            <a:endParaRPr lang="en-US" dirty="0"/>
          </a:p>
          <a:p>
            <a:pPr lvl="1"/>
            <a:r>
              <a:rPr lang="en-US" dirty="0" smtClean="0"/>
              <a:t>Verse </a:t>
            </a:r>
            <a:r>
              <a:rPr lang="en-US" dirty="0"/>
              <a:t>15 deals with a situation forced upon a Christian </a:t>
            </a:r>
            <a:r>
              <a:rPr lang="en-US" dirty="0" smtClean="0"/>
              <a:t>spouse</a:t>
            </a:r>
          </a:p>
          <a:p>
            <a:r>
              <a:rPr lang="en-US" dirty="0" smtClean="0"/>
              <a:t>It </a:t>
            </a:r>
            <a:r>
              <a:rPr lang="en-US" dirty="0"/>
              <a:t>misses the whole point of the conflict in verse </a:t>
            </a:r>
            <a:r>
              <a:rPr lang="en-US" dirty="0" smtClean="0"/>
              <a:t>15</a:t>
            </a:r>
            <a:endParaRPr lang="en-US" dirty="0"/>
          </a:p>
          <a:p>
            <a:pPr lvl="1"/>
            <a:r>
              <a:rPr lang="en-US" dirty="0" smtClean="0"/>
              <a:t>Being married to an unbeliever </a:t>
            </a:r>
            <a:r>
              <a:rPr lang="en-US" dirty="0"/>
              <a:t>may create problems, urge compromises &amp; force a choice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Christian’s first loyalty is to </a:t>
            </a:r>
            <a:r>
              <a:rPr lang="en-US" dirty="0" smtClean="0"/>
              <a:t>Christ</a:t>
            </a:r>
            <a:endParaRPr lang="en-US" dirty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non-Christian forces the issue, the Christian is permitted to “let him depart” and not compromise </a:t>
            </a:r>
            <a:r>
              <a:rPr lang="en-US" dirty="0" smtClean="0"/>
              <a:t>loyalty (being “enslaved”)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63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This doctrine is false because: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contradicts Jesus’ one exception in Matthew </a:t>
            </a:r>
            <a:r>
              <a:rPr lang="en-US" dirty="0" smtClean="0"/>
              <a:t>19:9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conflicts with the entire context of 1 Corinthians </a:t>
            </a:r>
            <a:r>
              <a:rPr lang="en-US" dirty="0" smtClean="0"/>
              <a:t>7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misses the whole point of the conflict in verse </a:t>
            </a:r>
            <a:r>
              <a:rPr lang="en-US" dirty="0" smtClean="0"/>
              <a:t>15</a:t>
            </a:r>
          </a:p>
          <a:p>
            <a:r>
              <a:rPr lang="en-US" dirty="0" smtClean="0"/>
              <a:t>Divorce </a:t>
            </a:r>
            <a:r>
              <a:rPr lang="en-US" dirty="0"/>
              <a:t>and remarriage are NOT being discussed in this </a:t>
            </a:r>
            <a:r>
              <a:rPr lang="en-US" dirty="0" smtClean="0"/>
              <a:t>verse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word “bondage” is NOT referring to the marriage bond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word means “enslaved,” which is never used of marriage</a:t>
            </a:r>
          </a:p>
          <a:p>
            <a:pPr lvl="1"/>
            <a:r>
              <a:rPr lang="en-US" dirty="0" smtClean="0"/>
              <a:t>Deserting </a:t>
            </a:r>
            <a:r>
              <a:rPr lang="en-US" dirty="0"/>
              <a:t>the Lord to maintain a marriage </a:t>
            </a:r>
            <a:r>
              <a:rPr lang="en-US" dirty="0" smtClean="0"/>
              <a:t>would </a:t>
            </a:r>
            <a:r>
              <a:rPr lang="en-US" dirty="0"/>
              <a:t>be enslavement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Bondage” is in the Greek perfect tense, </a:t>
            </a:r>
            <a:r>
              <a:rPr lang="en-US" dirty="0" smtClean="0"/>
              <a:t>denoting </a:t>
            </a:r>
            <a:r>
              <a:rPr lang="en-US" dirty="0"/>
              <a:t>completed action in the past with a present result – lit, “He was not bound and still is not bound” – this obviously does not refer to the marriage </a:t>
            </a:r>
            <a:r>
              <a:rPr lang="en-US" dirty="0" smtClean="0"/>
              <a:t>bond</a:t>
            </a:r>
          </a:p>
          <a:p>
            <a:r>
              <a:rPr lang="en-US" dirty="0" smtClean="0"/>
              <a:t>There is no permission in this verse to remarry!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8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The </a:t>
            </a:r>
            <a:r>
              <a:rPr lang="en-US" dirty="0"/>
              <a:t>false position: “Regardless of one’s past </a:t>
            </a:r>
            <a:r>
              <a:rPr lang="en-US" dirty="0" smtClean="0"/>
              <a:t>relationships or marriages</a:t>
            </a:r>
            <a:r>
              <a:rPr lang="en-US" dirty="0"/>
              <a:t>, since baptism washes away all sins, it also washes away previous </a:t>
            </a:r>
            <a:r>
              <a:rPr lang="en-US" dirty="0" smtClean="0"/>
              <a:t>marriages </a:t>
            </a:r>
            <a:r>
              <a:rPr lang="en-US" dirty="0"/>
              <a:t>and divorces, and it thereby sanctifies the present (albeit adulterous) marriage.”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0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dirty="0" smtClean="0"/>
              <a:t>This doctrine is false because: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While </a:t>
            </a:r>
            <a:r>
              <a:rPr lang="en-US" dirty="0"/>
              <a:t>baptism certainly washes away sins (Acts 2:38; 22:16), and while baptism will wash away the sin of adultery (1 Cor. 6:9-11), Scripture nowhere affirms that baptism changes a sinful practice into a righteous one or a sinful relationship into a righteous one.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While </a:t>
            </a:r>
            <a:r>
              <a:rPr lang="en-US" dirty="0"/>
              <a:t>all sins mentioned in 1 </a:t>
            </a:r>
            <a:r>
              <a:rPr lang="en-US" dirty="0" smtClean="0"/>
              <a:t>Corinthians </a:t>
            </a:r>
            <a:r>
              <a:rPr lang="en-US" dirty="0"/>
              <a:t>6:9-11 were committed by the Corinthians before their conversion, NONE could be continued after their conversion.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 </a:t>
            </a:r>
            <a:r>
              <a:rPr lang="en-US" dirty="0"/>
              <a:t>once-idolater could not continue worshiping idols after baptism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 </a:t>
            </a:r>
            <a:r>
              <a:rPr lang="en-US" dirty="0"/>
              <a:t>once-thief could not continue a life of stealing after baptism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A </a:t>
            </a:r>
            <a:r>
              <a:rPr lang="en-US" dirty="0"/>
              <a:t>once-drunkard could not continue drinking after baptism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They </a:t>
            </a:r>
            <a:r>
              <a:rPr lang="en-US" dirty="0"/>
              <a:t>obviously stopped these practices, rather than the practices becoming sanctified in their baptism.</a:t>
            </a:r>
          </a:p>
        </p:txBody>
      </p:sp>
    </p:spTree>
    <p:extLst>
      <p:ext uri="{BB962C8B-B14F-4D97-AF65-F5344CB8AC3E}">
        <p14:creationId xmlns:p14="http://schemas.microsoft.com/office/powerpoint/2010/main" val="262947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dirty="0" smtClean="0"/>
              <a:t>This doctrine is false because:</a:t>
            </a:r>
          </a:p>
          <a:p>
            <a:pPr>
              <a:lnSpc>
                <a:spcPct val="75000"/>
              </a:lnSpc>
            </a:pPr>
            <a:r>
              <a:rPr lang="en-US" dirty="0" smtClean="0"/>
              <a:t>All </a:t>
            </a:r>
            <a:r>
              <a:rPr lang="en-US" dirty="0"/>
              <a:t>fornication before baptism is still sinful after baptism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Premarital </a:t>
            </a:r>
            <a:r>
              <a:rPr lang="en-US" dirty="0"/>
              <a:t>sex before baptism is sinful and remains sinful after 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Homosexuality </a:t>
            </a:r>
            <a:r>
              <a:rPr lang="en-US" dirty="0"/>
              <a:t>before baptism is sinful and remains sinful after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Polygamy </a:t>
            </a:r>
            <a:r>
              <a:rPr lang="en-US" dirty="0"/>
              <a:t>before baptism is sinful and remains sinful after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Pedophilia </a:t>
            </a:r>
            <a:r>
              <a:rPr lang="en-US" dirty="0"/>
              <a:t>before baptism is sinful and remains sinful after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Incest </a:t>
            </a:r>
            <a:r>
              <a:rPr lang="en-US" dirty="0"/>
              <a:t>before baptism is sinful and remains sinful after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Bestiality </a:t>
            </a:r>
            <a:r>
              <a:rPr lang="en-US" dirty="0"/>
              <a:t>before baptism is sinful and remains sinful after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Prostitution </a:t>
            </a:r>
            <a:r>
              <a:rPr lang="en-US" dirty="0"/>
              <a:t>before baptism is sinful and remains sinful after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Likewise</a:t>
            </a:r>
            <a:r>
              <a:rPr lang="en-US" dirty="0"/>
              <a:t>, adultery before baptism is sinful and remains sinful after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Baptism </a:t>
            </a:r>
            <a:r>
              <a:rPr lang="en-US" dirty="0"/>
              <a:t>does not sanctify any of fornication, including adultery</a:t>
            </a:r>
          </a:p>
        </p:txBody>
      </p:sp>
    </p:spTree>
    <p:extLst>
      <p:ext uri="{BB962C8B-B14F-4D97-AF65-F5344CB8AC3E}">
        <p14:creationId xmlns:p14="http://schemas.microsoft.com/office/powerpoint/2010/main" val="81854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5000"/>
              </a:lnSpc>
              <a:buNone/>
            </a:pPr>
            <a:r>
              <a:rPr lang="en-US" sz="2600" dirty="0" smtClean="0"/>
              <a:t>This doctrine is false because:</a:t>
            </a:r>
          </a:p>
          <a:p>
            <a:pPr>
              <a:lnSpc>
                <a:spcPct val="75000"/>
              </a:lnSpc>
            </a:pPr>
            <a:r>
              <a:rPr lang="en-US" sz="2600" dirty="0" smtClean="0"/>
              <a:t>It </a:t>
            </a:r>
            <a:r>
              <a:rPr lang="en-US" sz="2600" dirty="0"/>
              <a:t>pushes Biblical study to the point of absurdity</a:t>
            </a:r>
          </a:p>
          <a:p>
            <a:pPr lvl="1">
              <a:lnSpc>
                <a:spcPct val="95000"/>
              </a:lnSpc>
            </a:pPr>
            <a:r>
              <a:rPr lang="en-US" sz="2200" dirty="0" smtClean="0"/>
              <a:t>What </a:t>
            </a:r>
            <a:r>
              <a:rPr lang="en-US" sz="2200" dirty="0"/>
              <a:t>if only one spouse in an adulterous marriage is baptized?  Is the marriage only “half adulterous” now?  Adultery “takes two.”</a:t>
            </a:r>
          </a:p>
          <a:p>
            <a:pPr lvl="1">
              <a:lnSpc>
                <a:spcPct val="95000"/>
              </a:lnSpc>
            </a:pPr>
            <a:r>
              <a:rPr lang="en-US" sz="2200" dirty="0" smtClean="0"/>
              <a:t>Why </a:t>
            </a:r>
            <a:r>
              <a:rPr lang="en-US" sz="2200" dirty="0"/>
              <a:t>didn’t John the Baptist just tell Herod to get baptized and he could keep Herodias as his wife? </a:t>
            </a:r>
            <a:r>
              <a:rPr lang="en-US" sz="2200" dirty="0" smtClean="0"/>
              <a:t>Didn’t </a:t>
            </a:r>
            <a:r>
              <a:rPr lang="en-US" sz="2200" dirty="0"/>
              <a:t>“the Baptist” know the power of baptism?</a:t>
            </a:r>
          </a:p>
          <a:p>
            <a:pPr lvl="1">
              <a:lnSpc>
                <a:spcPct val="95000"/>
              </a:lnSpc>
            </a:pPr>
            <a:r>
              <a:rPr lang="en-US" sz="2200" dirty="0" smtClean="0"/>
              <a:t>How </a:t>
            </a:r>
            <a:r>
              <a:rPr lang="en-US" sz="2200" dirty="0"/>
              <a:t>can the blood of Jesus wash away adulterous marriages in baptism but that same blood cannot wash away adulterous marriages when a Christian confesses </a:t>
            </a:r>
            <a:r>
              <a:rPr lang="en-US" sz="2200" dirty="0" smtClean="0"/>
              <a:t>such?  </a:t>
            </a:r>
            <a:r>
              <a:rPr lang="en-US" sz="2200" dirty="0"/>
              <a:t>It’s the same blood, with the same power.  If not, why not? </a:t>
            </a:r>
          </a:p>
        </p:txBody>
      </p:sp>
    </p:spTree>
    <p:extLst>
      <p:ext uri="{BB962C8B-B14F-4D97-AF65-F5344CB8AC3E}">
        <p14:creationId xmlns:p14="http://schemas.microsoft.com/office/powerpoint/2010/main" val="287552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-US" sz="3100" dirty="0" smtClean="0"/>
              <a:t>This doctrine is false because: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The </a:t>
            </a:r>
            <a:r>
              <a:rPr lang="en-US" dirty="0"/>
              <a:t>power of baptism to forgive sins REQUIRES genuine repentance to precede it (Acts 2:38; 17:30-31).   The SINS must be STOPPED!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Repentance </a:t>
            </a:r>
            <a:r>
              <a:rPr lang="en-US" dirty="0"/>
              <a:t>involves (1) Resolution to stop sin (</a:t>
            </a:r>
            <a:r>
              <a:rPr lang="en-US" dirty="0" smtClean="0"/>
              <a:t>Psa. </a:t>
            </a:r>
            <a:r>
              <a:rPr lang="en-US" dirty="0"/>
              <a:t>51</a:t>
            </a:r>
            <a:r>
              <a:rPr lang="en-US" dirty="0" smtClean="0"/>
              <a:t>) + </a:t>
            </a:r>
            <a:r>
              <a:rPr lang="en-US" dirty="0"/>
              <a:t>(2) Reformation of life away from sin (</a:t>
            </a:r>
            <a:r>
              <a:rPr lang="en-US" dirty="0" smtClean="0"/>
              <a:t>Matt</a:t>
            </a:r>
            <a:r>
              <a:rPr lang="en-US" dirty="0"/>
              <a:t>. 12:41</a:t>
            </a:r>
            <a:r>
              <a:rPr lang="en-US" dirty="0" smtClean="0"/>
              <a:t>) + </a:t>
            </a:r>
            <a:r>
              <a:rPr lang="en-US" dirty="0"/>
              <a:t>(3) Restitution of wrongs done by sin </a:t>
            </a:r>
            <a:r>
              <a:rPr lang="en-US" dirty="0" smtClean="0"/>
              <a:t>(Luke </a:t>
            </a:r>
            <a:r>
              <a:rPr lang="en-US" dirty="0"/>
              <a:t>19:8)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Repenting </a:t>
            </a:r>
            <a:r>
              <a:rPr lang="en-US" dirty="0"/>
              <a:t>of an adulterous relationship is more than just regretting a past decision and determining to never do it again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Repenting </a:t>
            </a:r>
            <a:r>
              <a:rPr lang="en-US" dirty="0"/>
              <a:t>of an adulterous relationship requires a cessation of that which is sinful (i.e., the adulterous marriage)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Genuine </a:t>
            </a:r>
            <a:r>
              <a:rPr lang="en-US" dirty="0"/>
              <a:t>repentance will not allow one to continue living in sin (Jn. 8:11)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Repentance </a:t>
            </a:r>
            <a:r>
              <a:rPr lang="en-US" dirty="0"/>
              <a:t>demands severing relationships that violate God’s will (ex: prostitute, polygamist, homosexual, pedophile, adulterer, etc</a:t>
            </a:r>
            <a:r>
              <a:rPr lang="en-US" dirty="0" smtClean="0"/>
              <a:t>.)</a:t>
            </a:r>
            <a:endParaRPr lang="en-US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Biblical </a:t>
            </a:r>
            <a:r>
              <a:rPr lang="en-US" dirty="0"/>
              <a:t>precedence requires a cessation of sinful marriages (Ezra 9-10)</a:t>
            </a:r>
          </a:p>
        </p:txBody>
      </p:sp>
    </p:spTree>
    <p:extLst>
      <p:ext uri="{BB962C8B-B14F-4D97-AF65-F5344CB8AC3E}">
        <p14:creationId xmlns:p14="http://schemas.microsoft.com/office/powerpoint/2010/main" val="246867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</TotalTime>
  <Words>913</Words>
  <Application>Microsoft Office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15</cp:revision>
  <dcterms:created xsi:type="dcterms:W3CDTF">2015-09-20T03:57:22Z</dcterms:created>
  <dcterms:modified xsi:type="dcterms:W3CDTF">2015-09-20T21:38:55Z</dcterms:modified>
</cp:coreProperties>
</file>