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770611"/>
            <a:ext cx="8819803" cy="508738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770611"/>
            <a:ext cx="8819803" cy="508738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5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770611"/>
            <a:ext cx="8819803" cy="508738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7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2161309"/>
            <a:ext cx="8819803" cy="469669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4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</a:t>
            </a:r>
            <a:r>
              <a:rPr lang="en-US" dirty="0"/>
              <a:t>the beginning, God made marriage to be permanent (Gen. 2:24)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Leave” = no return envisioned = permanent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Cleave” = no “un-cleaving” envisioned = permanent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One flesh” = no division envisioned = permanent</a:t>
            </a:r>
          </a:p>
          <a:p>
            <a:r>
              <a:rPr lang="en-US" dirty="0" smtClean="0"/>
              <a:t>In </a:t>
            </a:r>
            <a:r>
              <a:rPr lang="en-US" dirty="0"/>
              <a:t>the first century, Jesus affirmed marriage to be permanent (Matt. 19:3-6)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taught man was not to end marriage “for any cause”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taught man was “no longer” to be single upon marriage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taught man was not to “</a:t>
            </a:r>
            <a:r>
              <a:rPr lang="en-US" dirty="0" smtClean="0"/>
              <a:t>separate </a:t>
            </a:r>
            <a:r>
              <a:rPr lang="en-US" dirty="0"/>
              <a:t>what God joined”</a:t>
            </a:r>
          </a:p>
          <a:p>
            <a:r>
              <a:rPr lang="en-US" dirty="0" smtClean="0"/>
              <a:t>In </a:t>
            </a:r>
            <a:r>
              <a:rPr lang="en-US" dirty="0"/>
              <a:t>His Divine will, God designed marriage to last until death</a:t>
            </a:r>
          </a:p>
          <a:p>
            <a:pPr lvl="1"/>
            <a:r>
              <a:rPr lang="en-US" dirty="0" smtClean="0"/>
              <a:t>Marriage </a:t>
            </a:r>
            <a:r>
              <a:rPr lang="en-US" dirty="0"/>
              <a:t>is a lifelong commitment and relationship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arriage </a:t>
            </a:r>
            <a:r>
              <a:rPr lang="en-US" dirty="0"/>
              <a:t>is for “as long as [the spouse] lives” (Rom. 7:2; 1 Cor. 7:39)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8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Divorce </a:t>
            </a:r>
            <a:r>
              <a:rPr lang="en-US" dirty="0"/>
              <a:t>is an expected part of marriage today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More </a:t>
            </a:r>
            <a:r>
              <a:rPr lang="en-US" dirty="0"/>
              <a:t>than 50% of marriages end in divorce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Growing </a:t>
            </a:r>
            <a:r>
              <a:rPr lang="en-US" dirty="0"/>
              <a:t>numbers of marrying couples sign a prenuptial agreement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All </a:t>
            </a:r>
            <a:r>
              <a:rPr lang="en-US" dirty="0"/>
              <a:t>50 states offer some version of no-fault divorce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Divorce </a:t>
            </a:r>
            <a:r>
              <a:rPr lang="en-US" dirty="0"/>
              <a:t>was never included or intended in God’s plan for marriage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“</a:t>
            </a:r>
            <a:r>
              <a:rPr lang="en-US" dirty="0"/>
              <a:t>What God has joined together” = not to be disjoined (Matt. 19:6)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“</a:t>
            </a:r>
            <a:r>
              <a:rPr lang="en-US" dirty="0"/>
              <a:t>Let not man separate” = not to be divided (Matt. 19:6)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“</a:t>
            </a:r>
            <a:r>
              <a:rPr lang="en-US" dirty="0"/>
              <a:t>As long as [the spouse] lives” = not to end before death (Rom. </a:t>
            </a:r>
            <a:r>
              <a:rPr lang="en-US" dirty="0" smtClean="0"/>
              <a:t>7:2)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“</a:t>
            </a:r>
            <a:r>
              <a:rPr lang="en-US" dirty="0"/>
              <a:t>A wife is not to depart from her husband” (1 Cor. 7:10)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“</a:t>
            </a:r>
            <a:r>
              <a:rPr lang="en-US" dirty="0"/>
              <a:t>A husband is not to divorce His wife” (1 Cor. 7:11)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“</a:t>
            </a:r>
            <a:r>
              <a:rPr lang="en-US" dirty="0"/>
              <a:t>God hates divorce” (Mal. 2:16)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Divorce </a:t>
            </a:r>
            <a:r>
              <a:rPr lang="en-US" dirty="0"/>
              <a:t>is not regulated by civil </a:t>
            </a:r>
            <a:r>
              <a:rPr lang="en-US" dirty="0" smtClean="0"/>
              <a:t>or </a:t>
            </a:r>
            <a:r>
              <a:rPr lang="en-US" dirty="0"/>
              <a:t>“church law” but by God’s law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Just </a:t>
            </a:r>
            <a:r>
              <a:rPr lang="en-US" dirty="0"/>
              <a:t>because </a:t>
            </a:r>
            <a:r>
              <a:rPr lang="en-US" dirty="0" smtClean="0"/>
              <a:t>civil law </a:t>
            </a:r>
            <a:r>
              <a:rPr lang="en-US" dirty="0"/>
              <a:t>(or “church law”) joins </a:t>
            </a:r>
            <a:r>
              <a:rPr lang="en-US" dirty="0" smtClean="0"/>
              <a:t>two </a:t>
            </a:r>
            <a:r>
              <a:rPr lang="en-US" dirty="0"/>
              <a:t>people together </a:t>
            </a:r>
            <a:r>
              <a:rPr lang="en-US" dirty="0" smtClean="0"/>
              <a:t>does </a:t>
            </a:r>
            <a:r>
              <a:rPr lang="en-US" dirty="0"/>
              <a:t>not mean God joins them together </a:t>
            </a:r>
            <a:r>
              <a:rPr lang="en-US" dirty="0" smtClean="0"/>
              <a:t>(Mark </a:t>
            </a:r>
            <a:r>
              <a:rPr lang="en-US" dirty="0"/>
              <a:t>6:17-18</a:t>
            </a:r>
            <a:r>
              <a:rPr lang="en-US" dirty="0" smtClean="0"/>
              <a:t>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Just because civil law (or “church law”) disjoins two people does not mean that God disjoins them (Matt. 19:3)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</a:t>
            </a:r>
            <a:r>
              <a:rPr lang="en-US" dirty="0"/>
              <a:t>general rule </a:t>
            </a:r>
            <a:r>
              <a:rPr lang="en-US" dirty="0" smtClean="0"/>
              <a:t>for marriage is </a:t>
            </a:r>
            <a:r>
              <a:rPr lang="en-US" dirty="0"/>
              <a:t>straightforward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is bound to his/her spouse as long as the spouse lives (Rom. 7:2; 1 </a:t>
            </a:r>
            <a:r>
              <a:rPr lang="en-US" dirty="0" smtClean="0"/>
              <a:t>Cor. 7:39)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Whoever divorces and </a:t>
            </a:r>
            <a:r>
              <a:rPr lang="en-US" dirty="0" smtClean="0"/>
              <a:t>marries </a:t>
            </a:r>
            <a:r>
              <a:rPr lang="en-US" dirty="0"/>
              <a:t>another continually commits adultery” (Mark 10:11-12)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who “marries another” while </a:t>
            </a:r>
            <a:r>
              <a:rPr lang="en-US" dirty="0" smtClean="0"/>
              <a:t>his/her spouse </a:t>
            </a:r>
            <a:r>
              <a:rPr lang="en-US" dirty="0"/>
              <a:t>lives is an </a:t>
            </a:r>
            <a:r>
              <a:rPr lang="en-US" dirty="0" smtClean="0"/>
              <a:t>“adulterer</a:t>
            </a:r>
            <a:r>
              <a:rPr lang="en-US" dirty="0"/>
              <a:t>” (Rom. 7:3)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definition, “adultery” </a:t>
            </a:r>
            <a:r>
              <a:rPr lang="en-US" dirty="0" smtClean="0"/>
              <a:t>in these passages indicates still being </a:t>
            </a:r>
            <a:r>
              <a:rPr lang="en-US" dirty="0"/>
              <a:t>bound to first </a:t>
            </a:r>
            <a:r>
              <a:rPr lang="en-US" dirty="0" smtClean="0"/>
              <a:t>marriage in </a:t>
            </a:r>
            <a:r>
              <a:rPr lang="en-US" dirty="0"/>
              <a:t>God’s eyes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one’s spouse “does depart,” then “remain unmarried or be reconciled” (1 Cor. 7:10-11)</a:t>
            </a:r>
          </a:p>
        </p:txBody>
      </p:sp>
    </p:spTree>
    <p:extLst>
      <p:ext uri="{BB962C8B-B14F-4D97-AF65-F5344CB8AC3E}">
        <p14:creationId xmlns:p14="http://schemas.microsoft.com/office/powerpoint/2010/main" val="759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381" y="1770611"/>
            <a:ext cx="8894619" cy="5087389"/>
          </a:xfrm>
        </p:spPr>
        <p:txBody>
          <a:bodyPr>
            <a:normAutofit/>
          </a:bodyPr>
          <a:lstStyle/>
          <a:p>
            <a:r>
              <a:rPr lang="en-US" dirty="0" smtClean="0"/>
              <a:t>God’s </a:t>
            </a:r>
            <a:r>
              <a:rPr lang="en-US" dirty="0"/>
              <a:t>general rule for marriage </a:t>
            </a:r>
            <a:r>
              <a:rPr lang="en-US" dirty="0" smtClean="0"/>
              <a:t>is straightforward</a:t>
            </a:r>
          </a:p>
          <a:p>
            <a:r>
              <a:rPr lang="en-US" dirty="0" smtClean="0"/>
              <a:t>God’s </a:t>
            </a:r>
            <a:r>
              <a:rPr lang="en-US" dirty="0"/>
              <a:t>exception to His rule </a:t>
            </a:r>
            <a:r>
              <a:rPr lang="en-US" dirty="0" smtClean="0"/>
              <a:t>for marriage is </a:t>
            </a:r>
            <a:r>
              <a:rPr lang="en-US" dirty="0"/>
              <a:t>singular</a:t>
            </a:r>
          </a:p>
          <a:p>
            <a:pPr lvl="1"/>
            <a:r>
              <a:rPr lang="en-US" dirty="0" smtClean="0"/>
              <a:t>Divorce &amp; remarriage </a:t>
            </a:r>
            <a:r>
              <a:rPr lang="en-US" dirty="0"/>
              <a:t>is not acceptable to God for every cause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has not given man carte blanche to </a:t>
            </a:r>
            <a:r>
              <a:rPr lang="en-US" dirty="0" smtClean="0"/>
              <a:t>end/begin </a:t>
            </a:r>
            <a:r>
              <a:rPr lang="en-US" dirty="0"/>
              <a:t>marriages </a:t>
            </a:r>
            <a:endParaRPr lang="en-US" dirty="0" smtClean="0"/>
          </a:p>
          <a:p>
            <a:pPr lvl="1"/>
            <a:r>
              <a:rPr lang="en-US" dirty="0" smtClean="0"/>
              <a:t>God </a:t>
            </a:r>
            <a:r>
              <a:rPr lang="en-US" dirty="0"/>
              <a:t>has given only one exception to His general rule (</a:t>
            </a:r>
            <a:r>
              <a:rPr lang="en-US" dirty="0" smtClean="0"/>
              <a:t>Mt</a:t>
            </a:r>
            <a:r>
              <a:rPr lang="en-US" dirty="0"/>
              <a:t>. 19:9)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allows one party in a marriage to divorce &amp; remarry (if desired)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one’s spouse is guilty of fornication, God permits the innocent spouse to </a:t>
            </a:r>
            <a:r>
              <a:rPr lang="en-US" dirty="0" smtClean="0"/>
              <a:t>divorce his/her spouse and </a:t>
            </a:r>
            <a:r>
              <a:rPr lang="en-US" dirty="0"/>
              <a:t>marry another without entering an adulterous </a:t>
            </a:r>
            <a:r>
              <a:rPr lang="en-US" dirty="0" smtClean="0"/>
              <a:t>union</a:t>
            </a:r>
            <a:endParaRPr lang="en-US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 smtClean="0"/>
              <a:t>not any </a:t>
            </a:r>
            <a:r>
              <a:rPr lang="en-US" dirty="0"/>
              <a:t>other acceptable cause of divorce </a:t>
            </a:r>
            <a:r>
              <a:rPr lang="en-US" dirty="0" smtClean="0"/>
              <a:t>and remarriage for </a:t>
            </a:r>
            <a:r>
              <a:rPr lang="en-US" dirty="0"/>
              <a:t>anyone</a:t>
            </a:r>
          </a:p>
          <a:p>
            <a:pPr lvl="1"/>
            <a:r>
              <a:rPr lang="en-US" dirty="0" smtClean="0"/>
              <a:t>Divorce </a:t>
            </a:r>
            <a:r>
              <a:rPr lang="en-US" dirty="0"/>
              <a:t>&amp; remarriage for any other cause than fornication creates an adulterous union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381" y="1770611"/>
            <a:ext cx="8894619" cy="5087389"/>
          </a:xfrm>
        </p:spPr>
        <p:txBody>
          <a:bodyPr>
            <a:normAutofit/>
          </a:bodyPr>
          <a:lstStyle/>
          <a:p>
            <a:r>
              <a:rPr lang="en-US" dirty="0" smtClean="0"/>
              <a:t>God’s general rule for marriage is straightforward</a:t>
            </a:r>
          </a:p>
          <a:p>
            <a:r>
              <a:rPr lang="en-US" dirty="0" smtClean="0"/>
              <a:t>God’s exception to His rule for marriage is singular</a:t>
            </a:r>
          </a:p>
          <a:p>
            <a:r>
              <a:rPr lang="en-US" dirty="0" smtClean="0"/>
              <a:t>God’s </a:t>
            </a:r>
            <a:r>
              <a:rPr lang="en-US" dirty="0"/>
              <a:t>marriage laws are strict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disciples recognized it (Matt. 19:10)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recognize it (and accept it)!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design is for:</a:t>
            </a:r>
          </a:p>
          <a:p>
            <a:pPr lvl="2"/>
            <a:r>
              <a:rPr lang="en-US" dirty="0" smtClean="0"/>
              <a:t>One man + One woman </a:t>
            </a:r>
            <a:r>
              <a:rPr lang="en-US" dirty="0" smtClean="0">
                <a:sym typeface="Wingdings" panose="05000000000000000000" pitchFamily="2" charset="2"/>
              </a:rPr>
              <a:t> One life (with one exception)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only three persons who have a right to get married: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who has never married (1 Cor. 7:28)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who is a widow/widower (1 Cor. 7:39)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who is an innocent party of a spouse who has been unfaithful (Matt. 19:9)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Believe that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faithful to Christ unto death – Revelation 2:10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753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9</cp:revision>
  <dcterms:created xsi:type="dcterms:W3CDTF">2015-09-20T03:57:22Z</dcterms:created>
  <dcterms:modified xsi:type="dcterms:W3CDTF">2015-09-20T12:41:04Z</dcterms:modified>
</cp:coreProperties>
</file>