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7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1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5" y="174568"/>
            <a:ext cx="8794865" cy="864523"/>
          </a:xfrm>
        </p:spPr>
        <p:txBody>
          <a:bodyPr/>
          <a:lstStyle>
            <a:lvl1pPr>
              <a:defRPr b="1">
                <a:ln w="12700">
                  <a:solidFill>
                    <a:schemeClr val="bg1"/>
                  </a:solidFill>
                </a:ln>
                <a:solidFill>
                  <a:srgbClr val="790003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155469"/>
            <a:ext cx="8794865" cy="5029200"/>
          </a:xfrm>
        </p:spPr>
        <p:txBody>
          <a:bodyPr/>
          <a:lstStyle>
            <a:lvl1pPr>
              <a:defRPr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1pPr>
            <a:lvl2pPr marL="685800" indent="-287338">
              <a:buFont typeface="Calibri" panose="020F0502020204030204" pitchFamily="34" charset="0"/>
              <a:buChar char="−"/>
              <a:defRPr b="1">
                <a:solidFill>
                  <a:srgbClr val="790003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2pPr>
            <a:lvl3pPr>
              <a:defRPr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3pPr>
            <a:lvl4pPr>
              <a:defRPr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4pPr>
            <a:lvl5pPr>
              <a:defRPr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7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9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8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0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9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0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6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2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D4B60-6D6D-4F8B-9877-21EE8B1604EE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A0406-C1E4-43E2-9813-7235E18AC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2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5775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Implications </a:t>
            </a:r>
            <a:r>
              <a:rPr lang="en-US" dirty="0"/>
              <a:t>of “But I Say to You”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Superiority of Christ Over Moses Is Affirmed </a:t>
            </a:r>
            <a:endParaRPr lang="en-US" dirty="0" smtClean="0"/>
          </a:p>
          <a:p>
            <a:pPr lvl="1"/>
            <a:r>
              <a:rPr lang="en-US" dirty="0" smtClean="0"/>
              <a:t>cf</a:t>
            </a:r>
            <a:r>
              <a:rPr lang="en-US" dirty="0"/>
              <a:t>. Matt. 17:1-5; </a:t>
            </a:r>
            <a:r>
              <a:rPr lang="en-US" dirty="0" smtClean="0"/>
              <a:t>the book of Hebrews</a:t>
            </a:r>
          </a:p>
          <a:p>
            <a:r>
              <a:rPr lang="en-US" dirty="0" smtClean="0"/>
              <a:t>The </a:t>
            </a:r>
            <a:r>
              <a:rPr lang="en-US" dirty="0"/>
              <a:t>Abrogation of the Law Is Anticipated </a:t>
            </a:r>
            <a:endParaRPr lang="en-US" dirty="0" smtClean="0"/>
          </a:p>
          <a:p>
            <a:pPr lvl="1"/>
            <a:r>
              <a:rPr lang="en-US" dirty="0" smtClean="0"/>
              <a:t>cf</a:t>
            </a:r>
            <a:r>
              <a:rPr lang="en-US" dirty="0"/>
              <a:t>. Eph. </a:t>
            </a:r>
            <a:r>
              <a:rPr lang="en-US" dirty="0" smtClean="0"/>
              <a:t>2:15-16</a:t>
            </a:r>
          </a:p>
          <a:p>
            <a:r>
              <a:rPr lang="en-US" dirty="0" smtClean="0"/>
              <a:t>The </a:t>
            </a:r>
            <a:r>
              <a:rPr lang="en-US" dirty="0"/>
              <a:t>Deeper Meaning of the New Covenant Is Revealed </a:t>
            </a:r>
            <a:endParaRPr lang="en-US" dirty="0" smtClean="0"/>
          </a:p>
          <a:p>
            <a:pPr lvl="1"/>
            <a:r>
              <a:rPr lang="en-US" dirty="0" smtClean="0"/>
              <a:t>cf</a:t>
            </a:r>
            <a:r>
              <a:rPr lang="en-US" dirty="0"/>
              <a:t>. Matt. </a:t>
            </a:r>
            <a:r>
              <a:rPr lang="en-US" dirty="0" smtClean="0"/>
              <a:t>15:8-20</a:t>
            </a:r>
          </a:p>
          <a:p>
            <a:r>
              <a:rPr lang="en-US" dirty="0" smtClean="0"/>
              <a:t>The </a:t>
            </a:r>
            <a:r>
              <a:rPr lang="en-US" dirty="0"/>
              <a:t>Authority of Christ Is Established </a:t>
            </a:r>
            <a:endParaRPr lang="en-US" dirty="0" smtClean="0"/>
          </a:p>
          <a:p>
            <a:pPr lvl="1"/>
            <a:r>
              <a:rPr lang="en-US" dirty="0" smtClean="0"/>
              <a:t>cf</a:t>
            </a:r>
            <a:r>
              <a:rPr lang="en-US" dirty="0"/>
              <a:t>. Matt. 7:28-29; </a:t>
            </a:r>
            <a:r>
              <a:rPr lang="en-US" dirty="0" smtClean="0"/>
              <a:t>28:18</a:t>
            </a:r>
          </a:p>
          <a:p>
            <a:r>
              <a:rPr lang="en-US" dirty="0" smtClean="0"/>
              <a:t>The </a:t>
            </a:r>
            <a:r>
              <a:rPr lang="en-US" dirty="0"/>
              <a:t>Divinity of Jesus Christ Is Evidenced </a:t>
            </a:r>
            <a:endParaRPr lang="en-US" dirty="0" smtClean="0"/>
          </a:p>
          <a:p>
            <a:pPr lvl="1"/>
            <a:r>
              <a:rPr lang="en-US" dirty="0" smtClean="0"/>
              <a:t>cf</a:t>
            </a:r>
            <a:r>
              <a:rPr lang="en-US" dirty="0"/>
              <a:t>. John 1:1-4, 14; Col. </a:t>
            </a:r>
            <a:r>
              <a:rPr lang="en-US" dirty="0" smtClean="0"/>
              <a:t>2:8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42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Applications </a:t>
            </a:r>
            <a:r>
              <a:rPr lang="en-US" dirty="0"/>
              <a:t>of “But I Say to You”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155469"/>
            <a:ext cx="8794865" cy="4834270"/>
          </a:xfrm>
        </p:spPr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dirty="0"/>
              <a:t>have </a:t>
            </a:r>
            <a:r>
              <a:rPr lang="en-US" dirty="0" smtClean="0"/>
              <a:t>heard, </a:t>
            </a:r>
            <a:r>
              <a:rPr lang="en-US" dirty="0"/>
              <a:t>“One church is as good as </a:t>
            </a:r>
            <a:r>
              <a:rPr lang="en-US" dirty="0" smtClean="0"/>
              <a:t>another” </a:t>
            </a:r>
            <a:endParaRPr lang="en-US" dirty="0"/>
          </a:p>
          <a:p>
            <a:pPr lvl="1"/>
            <a:r>
              <a:rPr lang="en-US" dirty="0"/>
              <a:t>But the Lord </a:t>
            </a:r>
            <a:r>
              <a:rPr lang="en-US" dirty="0" smtClean="0"/>
              <a:t>says, </a:t>
            </a:r>
            <a:r>
              <a:rPr lang="en-US" dirty="0"/>
              <a:t>“There is one body” (Eph. 4:4; cf. </a:t>
            </a:r>
            <a:r>
              <a:rPr lang="en-US" dirty="0" smtClean="0"/>
              <a:t>1:22-23; Matt. 16:18; John 17:20-21)</a:t>
            </a:r>
          </a:p>
          <a:p>
            <a:r>
              <a:rPr lang="en-US" dirty="0" smtClean="0"/>
              <a:t>You have heard, “Man cannot see the Bible alike”</a:t>
            </a:r>
          </a:p>
          <a:p>
            <a:pPr lvl="1"/>
            <a:r>
              <a:rPr lang="en-US" dirty="0" smtClean="0"/>
              <a:t>But the Lord says, “Be perfectly joined together in the same mind” (1 Cor. 1:10; cf. Eph. 3:4; 5:17; John 8:32; 1 Cor. 14:33)</a:t>
            </a:r>
          </a:p>
          <a:p>
            <a:r>
              <a:rPr lang="en-US" dirty="0" smtClean="0"/>
              <a:t>You have heard, “Baptism is not essential for salvation”</a:t>
            </a:r>
          </a:p>
          <a:p>
            <a:pPr lvl="1"/>
            <a:r>
              <a:rPr lang="en-US" dirty="0" smtClean="0"/>
              <a:t>But the Lord says, “Be baptized and wash away your sins” (Acts 22:16; cf. Mark 16:16; Acts 2:38; 1 Pet. 3:21; Gal. </a:t>
            </a:r>
            <a:r>
              <a:rPr lang="en-US" smtClean="0"/>
              <a:t>3:27</a:t>
            </a:r>
            <a:r>
              <a:rPr lang="en-US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2722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“I Say to You” About Your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Believe that Jesus is God’s Son – John 8:24</a:t>
            </a:r>
          </a:p>
          <a:p>
            <a:r>
              <a:rPr lang="en-US" sz="3200" dirty="0" smtClean="0"/>
              <a:t>Repent of your sins and turn to God – Luke 13:3</a:t>
            </a:r>
          </a:p>
          <a:p>
            <a:r>
              <a:rPr lang="en-US" sz="3200" dirty="0" smtClean="0"/>
              <a:t>Confess your faith in Jesus – Matthew 10:32</a:t>
            </a:r>
          </a:p>
          <a:p>
            <a:r>
              <a:rPr lang="en-US" sz="3200" dirty="0" smtClean="0"/>
              <a:t>Be immersed into Christ – Mark 16:16</a:t>
            </a:r>
          </a:p>
          <a:p>
            <a:pPr lvl="1">
              <a:spcBef>
                <a:spcPts val="1000"/>
              </a:spcBef>
            </a:pPr>
            <a:r>
              <a:rPr lang="en-US" sz="2800" dirty="0" smtClean="0"/>
              <a:t>God will forgive all of your sins – Acts 2:38</a:t>
            </a:r>
          </a:p>
          <a:p>
            <a:pPr lvl="1">
              <a:spcBef>
                <a:spcPts val="1000"/>
              </a:spcBef>
            </a:pPr>
            <a:r>
              <a:rPr lang="en-US" sz="2800" dirty="0" smtClean="0"/>
              <a:t>God will add you to His church – Acts 2:47</a:t>
            </a:r>
          </a:p>
          <a:p>
            <a:pPr lvl="1">
              <a:spcBef>
                <a:spcPts val="1000"/>
              </a:spcBef>
            </a:pPr>
            <a:r>
              <a:rPr lang="en-US" sz="2800" dirty="0" smtClean="0"/>
              <a:t>God will register you in heaven – Hebrews 12:23</a:t>
            </a:r>
          </a:p>
          <a:p>
            <a:r>
              <a:rPr lang="en-US" sz="3200" dirty="0" smtClean="0"/>
              <a:t>Be faithful to the Lord – Revelation 2:10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5795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1139</TotalTime>
  <Words>309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Implications of “But I Say to You”</vt:lpstr>
      <vt:lpstr>Applications of “But I Say to You”</vt:lpstr>
      <vt:lpstr>“I Say to You” About Your Salvation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12</cp:revision>
  <dcterms:created xsi:type="dcterms:W3CDTF">2015-09-05T02:02:53Z</dcterms:created>
  <dcterms:modified xsi:type="dcterms:W3CDTF">2015-09-07T13:42:06Z</dcterms:modified>
</cp:coreProperties>
</file>