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8" r:id="rId2"/>
    <p:sldId id="259" r:id="rId3"/>
    <p:sldId id="262" r:id="rId4"/>
    <p:sldId id="264" r:id="rId5"/>
    <p:sldId id="261" r:id="rId6"/>
    <p:sldId id="260" r:id="rId7"/>
    <p:sldId id="266" r:id="rId8"/>
    <p:sldId id="267" r:id="rId9"/>
    <p:sldId id="268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8"/>
    <a:srgbClr val="009EB1"/>
    <a:srgbClr val="007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A404-477E-4DA2-B0C3-1F53C4498F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2368-36FE-4EA1-A6D7-5259C79E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07097"/>
            <a:ext cx="8595360" cy="4385142"/>
          </a:xfrm>
        </p:spPr>
        <p:txBody>
          <a:bodyPr/>
          <a:lstStyle>
            <a:lvl1pPr>
              <a:defRPr sz="2600"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2078181"/>
            <a:ext cx="8395854" cy="4414059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67D-ED09-40CF-B981-33540AE0F2B7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Passover </a:t>
            </a:r>
            <a:r>
              <a:rPr lang="en-US" dirty="0"/>
              <a:t>signified the Lamb, deliverance &amp; redemption</a:t>
            </a:r>
          </a:p>
          <a:p>
            <a:r>
              <a:rPr lang="en-US" dirty="0" smtClean="0"/>
              <a:t>The Lord’s Supper </a:t>
            </a:r>
            <a:r>
              <a:rPr lang="en-US" dirty="0"/>
              <a:t>has the Lamb, deliverance &amp; redemption</a:t>
            </a:r>
          </a:p>
          <a:p>
            <a:r>
              <a:rPr lang="en-US" dirty="0" smtClean="0"/>
              <a:t>The </a:t>
            </a:r>
            <a:r>
              <a:rPr lang="en-US" dirty="0"/>
              <a:t>Lord commanded us to observe it often</a:t>
            </a:r>
          </a:p>
          <a:p>
            <a:r>
              <a:rPr lang="en-US" dirty="0" smtClean="0"/>
              <a:t>The </a:t>
            </a:r>
            <a:r>
              <a:rPr lang="en-US" dirty="0"/>
              <a:t>Bible shows how/when/why the church obeyed Him</a:t>
            </a:r>
          </a:p>
          <a:p>
            <a:r>
              <a:rPr lang="en-US" dirty="0" smtClean="0"/>
              <a:t>It </a:t>
            </a:r>
            <a:r>
              <a:rPr lang="en-US" dirty="0"/>
              <a:t>was the focus of New Testament worship</a:t>
            </a:r>
          </a:p>
          <a:p>
            <a:r>
              <a:rPr lang="en-US" dirty="0" smtClean="0"/>
              <a:t>The </a:t>
            </a:r>
            <a:r>
              <a:rPr lang="en-US" dirty="0"/>
              <a:t>Lord assembles every week at His table with us</a:t>
            </a:r>
          </a:p>
          <a:p>
            <a:r>
              <a:rPr lang="en-US" dirty="0" smtClean="0"/>
              <a:t>This </a:t>
            </a:r>
            <a:r>
              <a:rPr lang="en-US" dirty="0"/>
              <a:t>week we will highlight </a:t>
            </a:r>
            <a:r>
              <a:rPr lang="en-US" dirty="0" smtClean="0"/>
              <a:t>this </a:t>
            </a:r>
            <a:r>
              <a:rPr lang="en-US" dirty="0"/>
              <a:t>feast</a:t>
            </a:r>
          </a:p>
          <a:p>
            <a:r>
              <a:rPr lang="en-US" dirty="0" smtClean="0"/>
              <a:t>He </a:t>
            </a:r>
            <a:r>
              <a:rPr lang="en-US" dirty="0"/>
              <a:t>invites you to be part of the family for this feast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in Him			</a:t>
            </a:r>
            <a:r>
              <a:rPr lang="en-US" sz="3200" dirty="0" smtClean="0"/>
              <a:t>	John </a:t>
            </a:r>
            <a:r>
              <a:rPr lang="en-US" sz="3200" dirty="0"/>
              <a:t>3:16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Repent—decide </a:t>
            </a:r>
            <a:r>
              <a:rPr lang="en-US" sz="3200" dirty="0"/>
              <a:t>to obey	</a:t>
            </a:r>
            <a:r>
              <a:rPr lang="en-US" sz="3200" dirty="0" smtClean="0"/>
              <a:t>	Acts </a:t>
            </a:r>
            <a:r>
              <a:rPr lang="en-US" sz="3200" dirty="0"/>
              <a:t>17:30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Confess </a:t>
            </a:r>
            <a:r>
              <a:rPr lang="en-US" sz="3200" dirty="0"/>
              <a:t>Christ			</a:t>
            </a:r>
            <a:r>
              <a:rPr lang="en-US" sz="3200" dirty="0" smtClean="0"/>
              <a:t>	Rom</a:t>
            </a:r>
            <a:r>
              <a:rPr lang="en-US" sz="3200" dirty="0"/>
              <a:t>. 10:9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/>
              <a:t>Baptized </a:t>
            </a:r>
            <a:r>
              <a:rPr lang="en-US" sz="3200" dirty="0"/>
              <a:t>to be saved	</a:t>
            </a:r>
            <a:r>
              <a:rPr lang="en-US" sz="3200" dirty="0" smtClean="0"/>
              <a:t>	Acts 22:16</a:t>
            </a:r>
          </a:p>
          <a:p>
            <a:pPr marL="0" lvl="1" indent="0" algn="ctr">
              <a:lnSpc>
                <a:spcPct val="100000"/>
              </a:lnSpc>
              <a:buNone/>
            </a:pPr>
            <a:r>
              <a:rPr lang="en-US" sz="3200" dirty="0" smtClean="0"/>
              <a:t>Added to His Kingdom, His church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Be </a:t>
            </a:r>
            <a:r>
              <a:rPr lang="en-US" sz="3200" dirty="0"/>
              <a:t>faithful until death	</a:t>
            </a:r>
            <a:r>
              <a:rPr lang="en-US" sz="3200" dirty="0" smtClean="0"/>
              <a:t>	Rev</a:t>
            </a:r>
            <a:r>
              <a:rPr lang="en-US" sz="3200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503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2164360"/>
            <a:ext cx="6980707" cy="442763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Pray </a:t>
            </a:r>
            <a:r>
              <a:rPr lang="en-US" sz="2400" dirty="0"/>
              <a:t>as you prepare </a:t>
            </a:r>
            <a:r>
              <a:rPr lang="en-US" sz="2400" dirty="0" smtClean="0"/>
              <a:t>during the week</a:t>
            </a:r>
          </a:p>
          <a:p>
            <a:pPr lvl="0"/>
            <a:r>
              <a:rPr lang="en-US" sz="2400" dirty="0" smtClean="0"/>
              <a:t>Prepare some appropriate comments</a:t>
            </a:r>
            <a:endParaRPr lang="en-US" sz="2400" dirty="0"/>
          </a:p>
          <a:p>
            <a:pPr lvl="0"/>
            <a:r>
              <a:rPr lang="en-US" sz="2400" dirty="0" smtClean="0"/>
              <a:t>Focus </a:t>
            </a:r>
            <a:r>
              <a:rPr lang="en-US" sz="2400" dirty="0"/>
              <a:t>on the cross </a:t>
            </a:r>
            <a:r>
              <a:rPr lang="en-US" sz="2400" dirty="0" smtClean="0"/>
              <a:t>and </a:t>
            </a:r>
            <a:r>
              <a:rPr lang="en-US" sz="2400" dirty="0"/>
              <a:t>take us </a:t>
            </a:r>
            <a:r>
              <a:rPr lang="en-US" sz="2400" dirty="0" smtClean="0"/>
              <a:t>back to </a:t>
            </a:r>
            <a:r>
              <a:rPr lang="en-US" sz="2400" dirty="0"/>
              <a:t>the </a:t>
            </a:r>
            <a:r>
              <a:rPr lang="en-US" sz="2400" dirty="0" smtClean="0"/>
              <a:t>cross</a:t>
            </a:r>
          </a:p>
          <a:p>
            <a:pPr lvl="0"/>
            <a:r>
              <a:rPr lang="en-US" sz="2400" dirty="0" smtClean="0"/>
              <a:t>The emphasis is on His death, not His resurrection</a:t>
            </a:r>
          </a:p>
          <a:p>
            <a:pPr lvl="0"/>
            <a:r>
              <a:rPr lang="en-US" sz="2400" dirty="0"/>
              <a:t>It is not necessary to come up with a “new” idea </a:t>
            </a:r>
            <a:endParaRPr lang="en-US" sz="2400" dirty="0" smtClean="0"/>
          </a:p>
          <a:p>
            <a:pPr lvl="0"/>
            <a:r>
              <a:rPr lang="en-US" sz="2400" dirty="0" smtClean="0"/>
              <a:t>Use </a:t>
            </a:r>
            <a:r>
              <a:rPr lang="en-US" sz="2400" dirty="0"/>
              <a:t>your time and limited words wisely</a:t>
            </a:r>
          </a:p>
          <a:p>
            <a:pPr lvl="0"/>
            <a:r>
              <a:rPr lang="en-US" sz="2400" dirty="0" smtClean="0"/>
              <a:t>Leave </a:t>
            </a:r>
            <a:r>
              <a:rPr lang="en-US" sz="2400" dirty="0"/>
              <a:t>the sermon to the sermon part of worship</a:t>
            </a:r>
          </a:p>
          <a:p>
            <a:pPr lvl="0"/>
            <a:r>
              <a:rPr lang="en-US" sz="2400" dirty="0" smtClean="0"/>
              <a:t>Incorporate </a:t>
            </a:r>
            <a:r>
              <a:rPr lang="en-US" sz="2400" dirty="0"/>
              <a:t>Scriptures into your comments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prayers are prayers of thanksgiving </a:t>
            </a:r>
          </a:p>
        </p:txBody>
      </p:sp>
    </p:spTree>
    <p:extLst>
      <p:ext uri="{BB962C8B-B14F-4D97-AF65-F5344CB8AC3E}">
        <p14:creationId xmlns:p14="http://schemas.microsoft.com/office/powerpoint/2010/main" val="1874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r>
              <a:rPr lang="en-US" sz="2400" dirty="0"/>
              <a:t>Prepare your heart even before you arrive</a:t>
            </a:r>
          </a:p>
          <a:p>
            <a:pPr lvl="0"/>
            <a:r>
              <a:rPr lang="en-US" sz="2400" dirty="0" smtClean="0"/>
              <a:t>Keep </a:t>
            </a:r>
            <a:r>
              <a:rPr lang="en-US" sz="2400" dirty="0"/>
              <a:t>your thoughts focused on the </a:t>
            </a:r>
            <a:r>
              <a:rPr lang="en-US" sz="2400" dirty="0" smtClean="0"/>
              <a:t>cross</a:t>
            </a:r>
          </a:p>
          <a:p>
            <a:pPr lvl="0"/>
            <a:r>
              <a:rPr lang="en-US" sz="2400" dirty="0" smtClean="0"/>
              <a:t>Discern </a:t>
            </a:r>
            <a:r>
              <a:rPr lang="en-US" sz="2400" dirty="0"/>
              <a:t>His </a:t>
            </a:r>
            <a:r>
              <a:rPr lang="en-US" sz="2400" dirty="0" smtClean="0"/>
              <a:t>body (1 Cor. 11:29)</a:t>
            </a:r>
            <a:endParaRPr lang="en-US" sz="2400" dirty="0"/>
          </a:p>
          <a:p>
            <a:pPr lvl="0"/>
            <a:r>
              <a:rPr lang="en-US" sz="2400" dirty="0" smtClean="0"/>
              <a:t>Examine yourself (1 Cor. 11:28)</a:t>
            </a:r>
            <a:endParaRPr lang="en-US" sz="2400" dirty="0"/>
          </a:p>
          <a:p>
            <a:pPr lvl="0"/>
            <a:r>
              <a:rPr lang="en-US" sz="2400" dirty="0" smtClean="0"/>
              <a:t>Overcome </a:t>
            </a:r>
            <a:r>
              <a:rPr lang="en-US" sz="2400" dirty="0"/>
              <a:t>distractions by disciplining your </a:t>
            </a:r>
            <a:r>
              <a:rPr lang="en-US" sz="2400" dirty="0" smtClean="0"/>
              <a:t>thoughts</a:t>
            </a:r>
          </a:p>
          <a:p>
            <a:pPr lvl="0"/>
            <a:r>
              <a:rPr lang="en-US" sz="2400" dirty="0" smtClean="0"/>
              <a:t>Avoid being a distraction to others</a:t>
            </a:r>
            <a:endParaRPr lang="en-US" sz="2400" dirty="0"/>
          </a:p>
          <a:p>
            <a:pPr lvl="0"/>
            <a:r>
              <a:rPr lang="en-US" sz="2400" dirty="0" smtClean="0"/>
              <a:t>Do not view the Lord’s Supper as “dead time”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Possible meditations for </a:t>
            </a:r>
            <a:r>
              <a:rPr lang="en-US" sz="2400" dirty="0" smtClean="0"/>
              <a:t>you while you partake:</a:t>
            </a:r>
          </a:p>
          <a:p>
            <a:pPr lvl="1"/>
            <a:r>
              <a:rPr lang="en-US" sz="2000" dirty="0" smtClean="0"/>
              <a:t>Read </a:t>
            </a:r>
            <a:r>
              <a:rPr lang="en-US" sz="2000" dirty="0"/>
              <a:t>Bible </a:t>
            </a:r>
            <a:r>
              <a:rPr lang="en-US" sz="2000" dirty="0" smtClean="0"/>
              <a:t>passages</a:t>
            </a:r>
            <a:r>
              <a:rPr lang="en-US" sz="2000" dirty="0"/>
              <a:t>:  Isaiah </a:t>
            </a:r>
            <a:r>
              <a:rPr lang="en-US" sz="2000" dirty="0" smtClean="0"/>
              <a:t>53, </a:t>
            </a:r>
            <a:r>
              <a:rPr lang="en-US" sz="2000" dirty="0"/>
              <a:t>Psalm </a:t>
            </a:r>
            <a:r>
              <a:rPr lang="en-US" sz="2000" dirty="0" smtClean="0"/>
              <a:t>22, </a:t>
            </a:r>
            <a:r>
              <a:rPr lang="en-US" sz="2000" dirty="0"/>
              <a:t>Gospel accounts</a:t>
            </a:r>
          </a:p>
          <a:p>
            <a:pPr lvl="1"/>
            <a:r>
              <a:rPr lang="en-US" sz="2000" dirty="0" smtClean="0"/>
              <a:t>Read different passage </a:t>
            </a:r>
            <a:r>
              <a:rPr lang="en-US" sz="2000" dirty="0"/>
              <a:t>each week:  1st week=Matthew; 2nd week=Mark; 3rd week=Luke; 4th week=John</a:t>
            </a:r>
          </a:p>
          <a:p>
            <a:pPr lvl="1"/>
            <a:r>
              <a:rPr lang="en-US" sz="2000" dirty="0" smtClean="0"/>
              <a:t>Read </a:t>
            </a:r>
            <a:r>
              <a:rPr lang="en-US" sz="2000" dirty="0"/>
              <a:t>the </a:t>
            </a:r>
            <a:r>
              <a:rPr lang="en-US" sz="2000" dirty="0" smtClean="0"/>
              <a:t>words </a:t>
            </a:r>
            <a:r>
              <a:rPr lang="en-US" sz="2000" dirty="0"/>
              <a:t>of a </a:t>
            </a:r>
            <a:r>
              <a:rPr lang="en-US" sz="2000" dirty="0" smtClean="0"/>
              <a:t>hymn/song</a:t>
            </a:r>
            <a:endParaRPr lang="en-US" sz="2000" dirty="0"/>
          </a:p>
          <a:p>
            <a:pPr lvl="1"/>
            <a:r>
              <a:rPr lang="en-US" sz="2000" dirty="0" smtClean="0"/>
              <a:t>Pray</a:t>
            </a:r>
            <a:r>
              <a:rPr lang="en-US" sz="2000" dirty="0"/>
              <a:t>:  </a:t>
            </a:r>
            <a:r>
              <a:rPr lang="en-US" sz="2000" dirty="0" smtClean="0"/>
              <a:t>Thanking, Reflecting, Reforming</a:t>
            </a:r>
            <a:endParaRPr lang="en-US" sz="2000" dirty="0"/>
          </a:p>
          <a:p>
            <a:pPr lvl="1"/>
            <a:r>
              <a:rPr lang="en-US" sz="2000" dirty="0" smtClean="0"/>
              <a:t>Focus on the “Seven </a:t>
            </a:r>
            <a:r>
              <a:rPr lang="en-US" sz="2000" dirty="0"/>
              <a:t>Sayings </a:t>
            </a:r>
            <a:r>
              <a:rPr lang="en-US" sz="2000" dirty="0" smtClean="0"/>
              <a:t>of Jesus on </a:t>
            </a:r>
            <a:r>
              <a:rPr lang="en-US" sz="2000" dirty="0"/>
              <a:t>the </a:t>
            </a:r>
            <a:r>
              <a:rPr lang="en-US" sz="2000" dirty="0" smtClean="0"/>
              <a:t>Cross”</a:t>
            </a:r>
            <a:endParaRPr lang="en-US" sz="2000" dirty="0"/>
          </a:p>
          <a:p>
            <a:pPr lvl="1"/>
            <a:r>
              <a:rPr lang="en-US" sz="2000" dirty="0" smtClean="0"/>
              <a:t>Focus on “Seven Numbers About </a:t>
            </a:r>
            <a:r>
              <a:rPr lang="en-US" sz="2000" dirty="0"/>
              <a:t>the </a:t>
            </a:r>
            <a:r>
              <a:rPr lang="en-US" sz="2000" dirty="0" smtClean="0"/>
              <a:t>Cross”:</a:t>
            </a:r>
            <a:br>
              <a:rPr lang="en-US" sz="2000" dirty="0" smtClean="0"/>
            </a:br>
            <a:r>
              <a:rPr lang="en-US" sz="2000" dirty="0" smtClean="0"/>
              <a:t>1 </a:t>
            </a:r>
            <a:r>
              <a:rPr lang="en-US" sz="2000" dirty="0"/>
              <a:t>Lord, 2 Thieves, 3 Crosses, 4 </a:t>
            </a:r>
            <a:r>
              <a:rPr lang="en-US" sz="2000" dirty="0" smtClean="0"/>
              <a:t>Parts </a:t>
            </a:r>
            <a:r>
              <a:rPr lang="en-US" sz="2000" dirty="0"/>
              <a:t>of </a:t>
            </a:r>
            <a:r>
              <a:rPr lang="en-US" sz="2000" dirty="0" smtClean="0"/>
              <a:t>Garments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5 Wounds</a:t>
            </a:r>
            <a:r>
              <a:rPr lang="en-US" sz="2000" dirty="0"/>
              <a:t>, 6 </a:t>
            </a:r>
            <a:r>
              <a:rPr lang="en-US" sz="2000" dirty="0" smtClean="0"/>
              <a:t>Hours </a:t>
            </a:r>
            <a:r>
              <a:rPr lang="en-US" sz="2000" dirty="0"/>
              <a:t>of </a:t>
            </a:r>
            <a:r>
              <a:rPr lang="en-US" sz="2000" dirty="0" smtClean="0"/>
              <a:t>Agony</a:t>
            </a:r>
            <a:r>
              <a:rPr lang="en-US" sz="2000" dirty="0"/>
              <a:t>, 7 </a:t>
            </a:r>
            <a:r>
              <a:rPr lang="en-US" sz="2000" dirty="0" smtClean="0"/>
              <a:t>Sayings</a:t>
            </a:r>
            <a:endParaRPr lang="en-US" sz="2000" dirty="0"/>
          </a:p>
          <a:p>
            <a:pPr lvl="1"/>
            <a:r>
              <a:rPr lang="en-US" sz="2000" dirty="0" smtClean="0"/>
              <a:t>Focus on “Seven </a:t>
            </a:r>
            <a:r>
              <a:rPr lang="en-US" sz="2000" dirty="0"/>
              <a:t>Events of Jesus’ </a:t>
            </a:r>
            <a:r>
              <a:rPr lang="en-US" sz="2000" dirty="0" smtClean="0"/>
              <a:t>Sacrifice”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01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r>
              <a:rPr lang="en-US" dirty="0" smtClean="0"/>
              <a:t>“Seven </a:t>
            </a:r>
            <a:r>
              <a:rPr lang="en-US" dirty="0"/>
              <a:t>Events of Jesus’ </a:t>
            </a:r>
            <a:r>
              <a:rPr lang="en-US" dirty="0" smtClean="0"/>
              <a:t>Sacrifice”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Predicted His Death Multiple Times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Instituted the Lord’s Supper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Prayed in Gethsemane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Stood on Trial Six Times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Was Scourged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Was Crucified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Died on the Cross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97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r>
              <a:rPr lang="en-US" dirty="0" smtClean="0"/>
              <a:t>“Seven </a:t>
            </a:r>
            <a:r>
              <a:rPr lang="en-US" dirty="0"/>
              <a:t>Events of Jesus’ </a:t>
            </a:r>
            <a:r>
              <a:rPr lang="en-US" dirty="0" smtClean="0"/>
              <a:t>Sacrifice”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Predicted His Death Multiple Times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Instituted the Lord’s Supper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Prayed in Gethsemane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Stood on Trial Six Times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Was Scourged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Was Crucified</a:t>
            </a:r>
          </a:p>
          <a:p>
            <a:pPr marL="798512" lvl="1" indent="-457200">
              <a:buFont typeface="+mj-lt"/>
              <a:buAutoNum type="arabicPeriod"/>
            </a:pPr>
            <a:r>
              <a:rPr lang="en-US" dirty="0" smtClean="0"/>
              <a:t>Jesus Died on the Cross</a:t>
            </a: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86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</TotalTime>
  <Words>351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42</cp:revision>
  <cp:lastPrinted>2015-08-30T12:38:47Z</cp:lastPrinted>
  <dcterms:created xsi:type="dcterms:W3CDTF">2015-07-31T15:21:33Z</dcterms:created>
  <dcterms:modified xsi:type="dcterms:W3CDTF">2015-08-30T12:39:57Z</dcterms:modified>
</cp:coreProperties>
</file>