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1D0"/>
    <a:srgbClr val="581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5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0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0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9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2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3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3142211"/>
            <a:ext cx="8664979" cy="3715788"/>
          </a:xfrm>
        </p:spPr>
        <p:txBody>
          <a:bodyPr/>
          <a:lstStyle>
            <a:lvl1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01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7660-8B41-4E27-9B61-772C476B0938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F40E-6840-41EB-81BC-33AC668D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6" r:id="rId6"/>
    <p:sldLayoutId id="214748367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7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0823" y="3142211"/>
            <a:ext cx="8623884" cy="3715788"/>
          </a:xfrm>
        </p:spPr>
        <p:txBody>
          <a:bodyPr>
            <a:normAutofit/>
          </a:bodyPr>
          <a:lstStyle/>
          <a:p>
            <a:r>
              <a:rPr lang="en-US" dirty="0" smtClean="0"/>
              <a:t>Those </a:t>
            </a:r>
            <a:r>
              <a:rPr lang="en-US" dirty="0"/>
              <a:t>who have been called out of darkness into light (9:1-2; Col. 1:13; 1 Pet. </a:t>
            </a:r>
            <a:r>
              <a:rPr lang="en-US" dirty="0" smtClean="0"/>
              <a:t>2:9)</a:t>
            </a:r>
            <a:endParaRPr lang="en-US" dirty="0"/>
          </a:p>
          <a:p>
            <a:r>
              <a:rPr lang="en-US" dirty="0" smtClean="0"/>
              <a:t>Those </a:t>
            </a:r>
            <a:r>
              <a:rPr lang="en-US" dirty="0"/>
              <a:t>who have been reconciled into one spiritual nation (9:3; Eph. 2:11-18; 1 Pet. 2:9)</a:t>
            </a:r>
          </a:p>
          <a:p>
            <a:r>
              <a:rPr lang="en-US" dirty="0" smtClean="0"/>
              <a:t>Those </a:t>
            </a:r>
            <a:r>
              <a:rPr lang="en-US" dirty="0"/>
              <a:t>who have been </a:t>
            </a:r>
            <a:r>
              <a:rPr lang="en-US" dirty="0" smtClean="0"/>
              <a:t>delivered </a:t>
            </a:r>
            <a:r>
              <a:rPr lang="en-US" dirty="0"/>
              <a:t>from </a:t>
            </a:r>
            <a:r>
              <a:rPr lang="en-US" dirty="0" smtClean="0"/>
              <a:t>the burden </a:t>
            </a:r>
            <a:r>
              <a:rPr lang="en-US" dirty="0"/>
              <a:t>of sin (9:4; Acts 2:38-47; </a:t>
            </a:r>
            <a:r>
              <a:rPr lang="en-US" dirty="0" smtClean="0"/>
              <a:t>Rom. 6:7-18)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32522" y="6162382"/>
            <a:ext cx="9395792" cy="584775"/>
          </a:xfrm>
          <a:prstGeom prst="rect">
            <a:avLst/>
          </a:prstGeom>
          <a:solidFill>
            <a:srgbClr val="581E51">
              <a:alpha val="69020"/>
            </a:srgbClr>
          </a:solidFill>
          <a:ln w="76200">
            <a:solidFill>
              <a:srgbClr val="CFC1D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Isaiah foresaw Christ’s kingdom, which is the church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05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0" y="3142211"/>
            <a:ext cx="8851900" cy="3715788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a kingdom of joy </a:t>
            </a:r>
            <a:r>
              <a:rPr lang="en-US" dirty="0" smtClean="0"/>
              <a:t>(</a:t>
            </a:r>
            <a:r>
              <a:rPr lang="en-US" dirty="0"/>
              <a:t>9:3; Matt. 13:44; Rom. 14:17; Phil. 4:4)</a:t>
            </a:r>
          </a:p>
          <a:p>
            <a:r>
              <a:rPr lang="en-US" dirty="0" smtClean="0"/>
              <a:t>It </a:t>
            </a:r>
            <a:r>
              <a:rPr lang="en-US" dirty="0"/>
              <a:t>is a kingdom of victory (9:4; 1 Cor. </a:t>
            </a:r>
            <a:r>
              <a:rPr lang="en-US" dirty="0" smtClean="0"/>
              <a:t>15:57, 24; </a:t>
            </a:r>
            <a:r>
              <a:rPr lang="en-US" dirty="0"/>
              <a:t>1 John </a:t>
            </a:r>
            <a:r>
              <a:rPr lang="en-US" dirty="0" smtClean="0"/>
              <a:t>5:4</a:t>
            </a:r>
            <a:r>
              <a:rPr lang="en-US" dirty="0"/>
              <a:t>)</a:t>
            </a:r>
          </a:p>
          <a:p>
            <a:r>
              <a:rPr lang="en-US" dirty="0" smtClean="0"/>
              <a:t>It </a:t>
            </a:r>
            <a:r>
              <a:rPr lang="en-US" dirty="0"/>
              <a:t>is a kingdom of peace </a:t>
            </a:r>
            <a:r>
              <a:rPr lang="en-US" dirty="0" smtClean="0"/>
              <a:t>(</a:t>
            </a:r>
            <a:r>
              <a:rPr lang="en-US" dirty="0"/>
              <a:t>9:5; 2:1-4; 11:4-9; Rom. 14:17; </a:t>
            </a:r>
            <a:r>
              <a:rPr lang="en-US" dirty="0" smtClean="0"/>
              <a:t>5:1; Eph</a:t>
            </a:r>
            <a:r>
              <a:rPr lang="en-US" dirty="0"/>
              <a:t>. 2:14-17; Col. </a:t>
            </a:r>
            <a:r>
              <a:rPr lang="en-US" dirty="0" smtClean="0"/>
              <a:t>1:20)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2522" y="6162382"/>
            <a:ext cx="9395792" cy="584775"/>
          </a:xfrm>
          <a:prstGeom prst="rect">
            <a:avLst/>
          </a:prstGeom>
          <a:solidFill>
            <a:srgbClr val="581E51">
              <a:alpha val="69020"/>
            </a:srgbClr>
          </a:solidFill>
          <a:ln w="76200">
            <a:solidFill>
              <a:srgbClr val="CFC1D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Isaiah foresaw Christ’s kingdom, which is the church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</a:t>
            </a:r>
            <a:r>
              <a:rPr lang="en-US" dirty="0"/>
              <a:t>by the authority of Christ (9:6; Matt. 28:18; Eph. </a:t>
            </a:r>
            <a:r>
              <a:rPr lang="en-US" dirty="0" smtClean="0"/>
              <a:t>1:20-23)</a:t>
            </a:r>
            <a:endParaRPr lang="en-US" dirty="0"/>
          </a:p>
          <a:p>
            <a:r>
              <a:rPr lang="en-US" dirty="0" smtClean="0"/>
              <a:t>Established </a:t>
            </a:r>
            <a:r>
              <a:rPr lang="en-US" dirty="0"/>
              <a:t>as fulfillment of Divine prophecy </a:t>
            </a:r>
            <a:r>
              <a:rPr lang="en-US" dirty="0" smtClean="0"/>
              <a:t>(9:7; 2 </a:t>
            </a:r>
            <a:r>
              <a:rPr lang="en-US" dirty="0"/>
              <a:t>Sam. </a:t>
            </a:r>
            <a:r>
              <a:rPr lang="en-US" dirty="0" smtClean="0"/>
              <a:t>7:12-16; Luke 1:32-33)</a:t>
            </a:r>
            <a:endParaRPr lang="en-US" dirty="0"/>
          </a:p>
          <a:p>
            <a:r>
              <a:rPr lang="en-US" dirty="0" smtClean="0"/>
              <a:t>Established </a:t>
            </a:r>
            <a:r>
              <a:rPr lang="en-US" dirty="0"/>
              <a:t>with true justice and </a:t>
            </a:r>
            <a:r>
              <a:rPr lang="en-US" dirty="0" smtClean="0"/>
              <a:t>righteousness (9:7; Psa. 45:6; Rom. 14:17)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2522" y="6162382"/>
            <a:ext cx="9395792" cy="584775"/>
          </a:xfrm>
          <a:prstGeom prst="rect">
            <a:avLst/>
          </a:prstGeom>
          <a:solidFill>
            <a:srgbClr val="581E51">
              <a:alpha val="69020"/>
            </a:srgbClr>
          </a:solidFill>
          <a:ln w="76200">
            <a:solidFill>
              <a:srgbClr val="CFC1D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Isaiah foresaw Christ’s kingdom, which is the church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64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would increase and prosper with no end (9:7; 1 Cor. 3:6-7; Acts 2:47)</a:t>
            </a:r>
          </a:p>
          <a:p>
            <a:r>
              <a:rPr lang="en-US" dirty="0" smtClean="0"/>
              <a:t>It </a:t>
            </a:r>
            <a:r>
              <a:rPr lang="en-US" dirty="0"/>
              <a:t>would last “forevermore” (Dan. </a:t>
            </a:r>
            <a:r>
              <a:rPr lang="en-US" dirty="0" smtClean="0"/>
              <a:t>2:44; Psa. 45:6; Matt</a:t>
            </a:r>
            <a:r>
              <a:rPr lang="en-US" dirty="0"/>
              <a:t>. </a:t>
            </a:r>
            <a:r>
              <a:rPr lang="en-US" dirty="0" smtClean="0"/>
              <a:t>16:18-19; Luke 1:33)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2522" y="6162382"/>
            <a:ext cx="9395792" cy="584775"/>
          </a:xfrm>
          <a:prstGeom prst="rect">
            <a:avLst/>
          </a:prstGeom>
          <a:solidFill>
            <a:srgbClr val="581E51">
              <a:alpha val="69020"/>
            </a:srgbClr>
          </a:solidFill>
          <a:ln w="76200">
            <a:solidFill>
              <a:srgbClr val="CFC1D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Isaiah foresaw Christ’s kingdom, which is the church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22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The zeal of the Lord of hosts will perform this”</a:t>
            </a:r>
          </a:p>
          <a:p>
            <a:r>
              <a:rPr lang="en-US" dirty="0" smtClean="0"/>
              <a:t>No </a:t>
            </a:r>
            <a:r>
              <a:rPr lang="en-US" dirty="0"/>
              <a:t>man or group of men would thwart or interrupt the </a:t>
            </a:r>
            <a:r>
              <a:rPr lang="en-US" dirty="0" smtClean="0"/>
              <a:t>plan, power or promise of God</a:t>
            </a:r>
          </a:p>
          <a:p>
            <a:r>
              <a:rPr lang="en-US" dirty="0" smtClean="0"/>
              <a:t>In the N.T</a:t>
            </a:r>
            <a:r>
              <a:rPr lang="en-US" smtClean="0"/>
              <a:t>., </a:t>
            </a:r>
            <a:r>
              <a:rPr lang="en-US" smtClean="0"/>
              <a:t>it </a:t>
            </a:r>
            <a:r>
              <a:rPr lang="en-US" dirty="0" smtClean="0"/>
              <a:t>is called “the kingdom of God” and “the kingdom of heaven” (Matt. 6:33; 16:18-19)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32522" y="6162382"/>
            <a:ext cx="9395792" cy="584775"/>
          </a:xfrm>
          <a:prstGeom prst="rect">
            <a:avLst/>
          </a:prstGeom>
          <a:solidFill>
            <a:srgbClr val="581E51">
              <a:alpha val="69020"/>
            </a:srgbClr>
          </a:solidFill>
          <a:ln w="76200">
            <a:solidFill>
              <a:srgbClr val="CFC1D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Isaiah foresaw Christ’s kingdom, which is the church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50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Jesus is God’s Son – Romans 10:9</a:t>
            </a:r>
          </a:p>
          <a:p>
            <a:r>
              <a:rPr lang="en-US" dirty="0" smtClean="0"/>
              <a:t>Repent of your sins &amp; turn to God – Romans 2:4</a:t>
            </a:r>
          </a:p>
          <a:p>
            <a:r>
              <a:rPr lang="en-US" dirty="0" smtClean="0"/>
              <a:t>Confess your faith in Jesus – Romans 10:10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 indent="-279400">
              <a:buFont typeface="Calibri" panose="020F0502020204030204" pitchFamily="34" charset="0"/>
              <a:buChar char="−"/>
            </a:pPr>
            <a:r>
              <a:rPr lang="en-US" dirty="0" smtClean="0"/>
              <a:t>God will forgive all of your sins – Acts 2:38</a:t>
            </a:r>
          </a:p>
          <a:p>
            <a:pPr lvl="1" indent="-279400">
              <a:buFont typeface="Calibri" panose="020F0502020204030204" pitchFamily="34" charset="0"/>
              <a:buChar char="−"/>
            </a:pPr>
            <a:r>
              <a:rPr lang="en-US" dirty="0" smtClean="0"/>
              <a:t>God will add you to His church – Acts 2:47</a:t>
            </a:r>
          </a:p>
          <a:p>
            <a:pPr lvl="1" indent="-279400">
              <a:buFont typeface="Calibri" panose="020F0502020204030204" pitchFamily="34" charset="0"/>
              <a:buChar char="−"/>
            </a:pPr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Be a faithful subject in His kingdom – Romans 6:13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398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Cindy Nelson</cp:lastModifiedBy>
  <cp:revision>20</cp:revision>
  <dcterms:created xsi:type="dcterms:W3CDTF">2015-08-14T19:25:35Z</dcterms:created>
  <dcterms:modified xsi:type="dcterms:W3CDTF">2015-08-24T17:05:57Z</dcterms:modified>
</cp:coreProperties>
</file>