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8" r:id="rId2"/>
    <p:sldId id="259" r:id="rId3"/>
    <p:sldId id="265" r:id="rId4"/>
    <p:sldId id="261" r:id="rId5"/>
    <p:sldId id="260" r:id="rId6"/>
    <p:sldId id="264" r:id="rId7"/>
    <p:sldId id="262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48"/>
    <a:srgbClr val="009EB1"/>
    <a:srgbClr val="007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7A404-477E-4DA2-B0C3-1F53C4498FFD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32368-36FE-4EA1-A6D7-5259C79EA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8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107097"/>
            <a:ext cx="8595360" cy="4385142"/>
          </a:xfrm>
        </p:spPr>
        <p:txBody>
          <a:bodyPr/>
          <a:lstStyle>
            <a:lvl1pPr>
              <a:defRPr sz="2600"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5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313" y="2078181"/>
            <a:ext cx="6766559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7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078181"/>
            <a:ext cx="6724996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7" y="2078181"/>
            <a:ext cx="8395854" cy="4414059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F67D-ED09-40CF-B981-33540AE0F2B7}" type="datetimeFigureOut">
              <a:rPr lang="en-US" smtClean="0"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Prayer </a:t>
            </a:r>
            <a:r>
              <a:rPr lang="en-US" dirty="0"/>
              <a:t>in Worship </a:t>
            </a:r>
            <a:r>
              <a:rPr lang="en-US" dirty="0" smtClean="0"/>
              <a:t>Is…AWE-INSPIRING</a:t>
            </a:r>
          </a:p>
          <a:p>
            <a:pPr lvl="1"/>
            <a:r>
              <a:rPr lang="en-US" dirty="0" smtClean="0"/>
              <a:t>Prayer </a:t>
            </a:r>
            <a:r>
              <a:rPr lang="en-US" dirty="0"/>
              <a:t>is communion-</a:t>
            </a:r>
            <a:r>
              <a:rPr lang="en-US" dirty="0" err="1"/>
              <a:t>ication</a:t>
            </a:r>
            <a:r>
              <a:rPr lang="en-US" dirty="0"/>
              <a:t> </a:t>
            </a:r>
            <a:r>
              <a:rPr lang="en-US" dirty="0" smtClean="0"/>
              <a:t>between a </a:t>
            </a:r>
            <a:r>
              <a:rPr lang="en-US" dirty="0"/>
              <a:t>child of God and his/her Father </a:t>
            </a:r>
            <a:r>
              <a:rPr lang="en-US" dirty="0" smtClean="0"/>
              <a:t>(Matt. 6:9)</a:t>
            </a:r>
          </a:p>
          <a:p>
            <a:pPr lvl="1"/>
            <a:r>
              <a:rPr lang="en-US" dirty="0" smtClean="0"/>
              <a:t>We enter into the presence of God (Heb. 4:16; Rev. 5:8; 8:3-4)</a:t>
            </a:r>
          </a:p>
          <a:p>
            <a:r>
              <a:rPr lang="en-US" dirty="0" smtClean="0"/>
              <a:t>Prayer in Worship Is…BIBLICAL</a:t>
            </a:r>
          </a:p>
          <a:p>
            <a:pPr lvl="1"/>
            <a:r>
              <a:rPr lang="en-US" dirty="0" smtClean="0"/>
              <a:t>Prayer is an avenue of worship (Acts 2:42)</a:t>
            </a:r>
          </a:p>
          <a:p>
            <a:pPr lvl="1"/>
            <a:r>
              <a:rPr lang="en-US" dirty="0" smtClean="0"/>
              <a:t>Prayer must be practiced as authorized (1 Cor. 14:14-16)</a:t>
            </a:r>
          </a:p>
          <a:p>
            <a:r>
              <a:rPr lang="en-US" dirty="0" smtClean="0"/>
              <a:t>Prayer in Worship Is…COLLECTIVE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They raised their voice to God with one accord” (Acts 4:24)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come before God united </a:t>
            </a:r>
            <a:r>
              <a:rPr lang="en-US" dirty="0" smtClean="0"/>
              <a:t>in one </a:t>
            </a:r>
            <a:r>
              <a:rPr lang="en-US" dirty="0"/>
              <a:t>heart </a:t>
            </a:r>
            <a:r>
              <a:rPr lang="en-US" dirty="0" smtClean="0"/>
              <a:t>as one body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196" y="2107096"/>
            <a:ext cx="8595360" cy="447923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Prayer </a:t>
            </a:r>
            <a:r>
              <a:rPr lang="en-US" dirty="0"/>
              <a:t>in Worship </a:t>
            </a:r>
            <a:r>
              <a:rPr lang="en-US" dirty="0" smtClean="0"/>
              <a:t>Is…DYNAMIC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Expressing Praise to God…Together (Matt. 6:9, 13; Psa. 148)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Expressing Thanksgiving to God…Together (Col. 4:2; Ph. 4:6)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Expressing Devotion to God…Together (Matt. 6:10; 26:39)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Petitioning God for Our Desires…Together (Mt. 6:11; Phil. 4:6)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Interceding to God for Others…Together (1 Tim. 2:1; Jas. 5:16)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Begging for God’s Forgiveness…Together (Mt. 6:12; 1 Jn. 1:9)</a:t>
            </a:r>
          </a:p>
          <a:p>
            <a:pPr>
              <a:lnSpc>
                <a:spcPct val="85000"/>
              </a:lnSpc>
            </a:pPr>
            <a:r>
              <a:rPr lang="en-US" dirty="0"/>
              <a:t>Prayer in Worship </a:t>
            </a:r>
            <a:r>
              <a:rPr lang="en-US" dirty="0" smtClean="0"/>
              <a:t>Is…EFFECTIVE</a:t>
            </a:r>
            <a:endParaRPr lang="en-US" dirty="0"/>
          </a:p>
          <a:p>
            <a:pPr lvl="1">
              <a:lnSpc>
                <a:spcPct val="85000"/>
              </a:lnSpc>
            </a:pPr>
            <a:r>
              <a:rPr lang="en-US" dirty="0" smtClean="0"/>
              <a:t>We </a:t>
            </a:r>
            <a:r>
              <a:rPr lang="en-US" dirty="0"/>
              <a:t>know that God hears us (1 John 5:14)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We </a:t>
            </a:r>
            <a:r>
              <a:rPr lang="en-US" dirty="0"/>
              <a:t>know that God answers us (1 John 5:15)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We </a:t>
            </a:r>
            <a:r>
              <a:rPr lang="en-US" dirty="0"/>
              <a:t>know that God gives to us (Matt. 7:11; Jas. </a:t>
            </a:r>
            <a:r>
              <a:rPr lang="en-US" dirty="0" smtClean="0"/>
              <a:t>1:5; Heb. 4:16)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9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" y="2164360"/>
            <a:ext cx="6980707" cy="44276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Be a man of prayer in your private life</a:t>
            </a:r>
          </a:p>
          <a:p>
            <a:pPr lvl="0"/>
            <a:r>
              <a:rPr lang="en-US" sz="2400" dirty="0"/>
              <a:t>Spend time preparing </a:t>
            </a:r>
            <a:r>
              <a:rPr lang="en-US" sz="2400" dirty="0" smtClean="0"/>
              <a:t>for your prayer in </a:t>
            </a:r>
            <a:r>
              <a:rPr lang="en-US" sz="2400" dirty="0"/>
              <a:t>advance</a:t>
            </a:r>
            <a:endParaRPr lang="en-US" sz="3600" dirty="0"/>
          </a:p>
          <a:p>
            <a:pPr lvl="0"/>
            <a:r>
              <a:rPr lang="en-US" sz="2400" dirty="0"/>
              <a:t>Help us remember we are entering the presence of God</a:t>
            </a:r>
            <a:endParaRPr lang="en-US" sz="3600" dirty="0"/>
          </a:p>
          <a:p>
            <a:pPr lvl="0"/>
            <a:r>
              <a:rPr lang="en-US" sz="2400" dirty="0"/>
              <a:t>Help us to focus on God and not on you</a:t>
            </a:r>
            <a:endParaRPr lang="en-US" sz="3600" dirty="0"/>
          </a:p>
          <a:p>
            <a:pPr lvl="0"/>
            <a:r>
              <a:rPr lang="en-US" sz="2400" dirty="0"/>
              <a:t>Talk to God and not to us</a:t>
            </a:r>
            <a:endParaRPr lang="en-US" sz="3600" dirty="0"/>
          </a:p>
          <a:p>
            <a:pPr lvl="0"/>
            <a:r>
              <a:rPr lang="en-US" sz="2400" dirty="0"/>
              <a:t>Speak for the entire assembly (we, us, our) </a:t>
            </a:r>
          </a:p>
          <a:p>
            <a:pPr lvl="0"/>
            <a:r>
              <a:rPr lang="en-US" sz="2400" dirty="0"/>
              <a:t>Speak loudly, distinctly, simply &amp; understandably for all</a:t>
            </a:r>
            <a:endParaRPr lang="en-US" sz="3600" dirty="0"/>
          </a:p>
          <a:p>
            <a:pPr lvl="0"/>
            <a:r>
              <a:rPr lang="en-US" sz="2400" dirty="0"/>
              <a:t>Be mindful of the specific purpose of your prayer</a:t>
            </a:r>
            <a:endParaRPr lang="en-US" sz="3600" dirty="0"/>
          </a:p>
          <a:p>
            <a:pPr lvl="0"/>
            <a:r>
              <a:rPr lang="en-US" sz="2400" dirty="0"/>
              <a:t>Have an attitude of awe, humility &amp; confidence in God</a:t>
            </a:r>
            <a:endParaRPr lang="en-US" sz="3600" dirty="0"/>
          </a:p>
          <a:p>
            <a:pPr lvl="0"/>
            <a:r>
              <a:rPr lang="en-US" sz="2400" dirty="0"/>
              <a:t>Avoid vain repetitions and empty phrases (be sincere)</a:t>
            </a:r>
            <a:endParaRPr lang="en-US" sz="3600" dirty="0"/>
          </a:p>
          <a:p>
            <a:r>
              <a:rPr lang="en-US" sz="2400" dirty="0"/>
              <a:t>Keep the prayer focused &amp; to the point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742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71" y="2172749"/>
            <a:ext cx="6988029" cy="441924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Remember </a:t>
            </a:r>
            <a:r>
              <a:rPr lang="en-US" dirty="0" smtClean="0"/>
              <a:t>the prayer leader is </a:t>
            </a:r>
            <a:r>
              <a:rPr lang="en-US" dirty="0"/>
              <a:t>not the only one praying</a:t>
            </a:r>
            <a:endParaRPr lang="en-US" sz="4000" dirty="0"/>
          </a:p>
          <a:p>
            <a:pPr lvl="0"/>
            <a:r>
              <a:rPr lang="en-US" dirty="0" smtClean="0"/>
              <a:t>Remember we </a:t>
            </a:r>
            <a:r>
              <a:rPr lang="en-US" dirty="0"/>
              <a:t>are all praying to “OUR Father” together</a:t>
            </a:r>
            <a:endParaRPr lang="en-US" sz="4000" dirty="0"/>
          </a:p>
          <a:p>
            <a:pPr lvl="0"/>
            <a:r>
              <a:rPr lang="en-US" dirty="0"/>
              <a:t>Remember that </a:t>
            </a:r>
            <a:r>
              <a:rPr lang="en-US" dirty="0" smtClean="0"/>
              <a:t>no </a:t>
            </a:r>
            <a:r>
              <a:rPr lang="en-US" dirty="0"/>
              <a:t>one else can worship for you</a:t>
            </a:r>
            <a:endParaRPr lang="en-US" sz="4000" dirty="0"/>
          </a:p>
          <a:p>
            <a:pPr lvl="0"/>
            <a:r>
              <a:rPr lang="en-US" dirty="0" smtClean="0"/>
              <a:t>Join </a:t>
            </a:r>
            <a:r>
              <a:rPr lang="en-US" dirty="0"/>
              <a:t>in the prayer with your own heart and </a:t>
            </a:r>
            <a:r>
              <a:rPr lang="en-US" dirty="0" smtClean="0"/>
              <a:t>thoughts</a:t>
            </a:r>
            <a:endParaRPr lang="en-US" sz="4000" dirty="0"/>
          </a:p>
          <a:p>
            <a:pPr lvl="0"/>
            <a:r>
              <a:rPr lang="en-US" dirty="0" smtClean="0"/>
              <a:t>Say</a:t>
            </a:r>
            <a:r>
              <a:rPr lang="en-US" dirty="0"/>
              <a:t>, “Amen” </a:t>
            </a:r>
            <a:endParaRPr lang="en-US" dirty="0" smtClean="0"/>
          </a:p>
          <a:p>
            <a:pPr lvl="0"/>
            <a:r>
              <a:rPr lang="en-US" dirty="0" smtClean="0"/>
              <a:t>Overcome </a:t>
            </a:r>
            <a:r>
              <a:rPr lang="en-US" dirty="0"/>
              <a:t>distractions by disciplining your thoughts </a:t>
            </a:r>
            <a:endParaRPr lang="en-US" dirty="0" smtClean="0"/>
          </a:p>
          <a:p>
            <a:pPr lvl="0"/>
            <a:r>
              <a:rPr lang="en-US" dirty="0" smtClean="0"/>
              <a:t>Pray </a:t>
            </a:r>
            <a:r>
              <a:rPr lang="en-US" dirty="0"/>
              <a:t>privately at </a:t>
            </a:r>
            <a:r>
              <a:rPr lang="en-US" dirty="0" smtClean="0"/>
              <a:t>home and prayer will be more natural</a:t>
            </a:r>
          </a:p>
          <a:p>
            <a:pPr lvl="0"/>
            <a:r>
              <a:rPr lang="en-US" dirty="0" smtClean="0"/>
              <a:t>Get excited in </a:t>
            </a:r>
            <a:r>
              <a:rPr lang="en-US" dirty="0"/>
              <a:t>the power of ONE </a:t>
            </a:r>
            <a:r>
              <a:rPr lang="en-US" dirty="0" smtClean="0"/>
              <a:t>heart lifting up </a:t>
            </a:r>
            <a:r>
              <a:rPr lang="en-US" dirty="0"/>
              <a:t>to God</a:t>
            </a:r>
            <a:endParaRPr lang="en-US" sz="4000" dirty="0"/>
          </a:p>
          <a:p>
            <a:pPr lvl="0"/>
            <a:r>
              <a:rPr lang="en-US" dirty="0" smtClean="0"/>
              <a:t>Don’t </a:t>
            </a:r>
            <a:r>
              <a:rPr lang="en-US" dirty="0"/>
              <a:t>get frustrated </a:t>
            </a:r>
            <a:r>
              <a:rPr lang="en-US" dirty="0" smtClean="0"/>
              <a:t>with the </a:t>
            </a:r>
            <a:r>
              <a:rPr lang="en-US" dirty="0"/>
              <a:t>prayer </a:t>
            </a:r>
            <a:r>
              <a:rPr lang="en-US" dirty="0" smtClean="0"/>
              <a:t>leader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33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</a:t>
            </a:r>
            <a:r>
              <a:rPr lang="en-US" dirty="0" smtClean="0"/>
              <a:t>Mark 16:16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Repent of sins and turn to God – </a:t>
            </a:r>
            <a:r>
              <a:rPr lang="en-US" dirty="0" smtClean="0"/>
              <a:t>Luke 13:3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</a:t>
            </a:r>
            <a:r>
              <a:rPr lang="en-US" dirty="0" smtClean="0"/>
              <a:t>Matthew 10:32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</a:t>
            </a:r>
            <a:r>
              <a:rPr lang="en-US" dirty="0" smtClean="0"/>
              <a:t>Galatians 3:27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you of all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Him every day </a:t>
            </a:r>
            <a:r>
              <a:rPr lang="en-US" dirty="0" smtClean="0"/>
              <a:t>– 1 </a:t>
            </a:r>
            <a:r>
              <a:rPr lang="en-US" dirty="0" smtClean="0"/>
              <a:t>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2682</TotalTime>
  <Words>483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30</cp:revision>
  <cp:lastPrinted>2015-08-23T12:15:42Z</cp:lastPrinted>
  <dcterms:created xsi:type="dcterms:W3CDTF">2015-07-31T15:21:33Z</dcterms:created>
  <dcterms:modified xsi:type="dcterms:W3CDTF">2015-08-23T12:25:02Z</dcterms:modified>
</cp:coreProperties>
</file>