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0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0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9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2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0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7660-8B41-4E27-9B61-772C476B0938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7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dirty="0"/>
              <a:t>possesses “all the treasures of wisdom and knowledge” (Col. 2:3; </a:t>
            </a:r>
            <a:r>
              <a:rPr lang="en-US" dirty="0" smtClean="0"/>
              <a:t>Rom. 11:33)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guides and directs our steps (Jer. </a:t>
            </a:r>
            <a:r>
              <a:rPr lang="en-US" dirty="0" smtClean="0"/>
              <a:t>10:23; 2 Pet. </a:t>
            </a:r>
            <a:r>
              <a:rPr lang="en-US" dirty="0"/>
              <a:t>1:3)</a:t>
            </a:r>
          </a:p>
          <a:p>
            <a:r>
              <a:rPr lang="en-US" dirty="0" smtClean="0"/>
              <a:t>He </a:t>
            </a:r>
            <a:r>
              <a:rPr lang="en-US" dirty="0"/>
              <a:t>leads me out of sin </a:t>
            </a:r>
            <a:r>
              <a:rPr lang="en-US" dirty="0" smtClean="0"/>
              <a:t>(1 Cor. 10:13; Matt. 6:13)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listens and intercedes for us with God (Heb. 7:25)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" y="3142211"/>
            <a:ext cx="8851900" cy="3715788"/>
          </a:xfrm>
        </p:spPr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did many mighty works while on this earth </a:t>
            </a:r>
            <a:r>
              <a:rPr lang="en-US" dirty="0" smtClean="0"/>
              <a:t>(Acts 2:22)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has overcome the world (John 16:33)</a:t>
            </a:r>
          </a:p>
          <a:p>
            <a:r>
              <a:rPr lang="en-US" dirty="0" smtClean="0"/>
              <a:t>He </a:t>
            </a:r>
            <a:r>
              <a:rPr lang="en-US" dirty="0"/>
              <a:t>conquered death (1 Cor. </a:t>
            </a:r>
            <a:r>
              <a:rPr lang="en-US" dirty="0" smtClean="0"/>
              <a:t>15:25-26; Rev. 1:18)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triumphed over Satan (Heb. 2:14)</a:t>
            </a:r>
          </a:p>
          <a:p>
            <a:r>
              <a:rPr lang="en-US" dirty="0" smtClean="0"/>
              <a:t>He </a:t>
            </a:r>
            <a:r>
              <a:rPr lang="en-US" dirty="0"/>
              <a:t>upholds all things by the word of His power (Heb. 1:3)</a:t>
            </a:r>
          </a:p>
        </p:txBody>
      </p:sp>
    </p:spTree>
    <p:extLst>
      <p:ext uri="{BB962C8B-B14F-4D97-AF65-F5344CB8AC3E}">
        <p14:creationId xmlns:p14="http://schemas.microsoft.com/office/powerpoint/2010/main" val="1872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eternal (John 1:1-2; Psa. 90:2)</a:t>
            </a:r>
          </a:p>
          <a:p>
            <a:r>
              <a:rPr lang="en-US" dirty="0" smtClean="0"/>
              <a:t>He </a:t>
            </a:r>
            <a:r>
              <a:rPr lang="en-US" dirty="0"/>
              <a:t>is the creator of all existing things (Col. 1:16-17; John 1:1-4)</a:t>
            </a:r>
          </a:p>
          <a:p>
            <a:r>
              <a:rPr lang="en-US" dirty="0" smtClean="0"/>
              <a:t>He </a:t>
            </a:r>
            <a:r>
              <a:rPr lang="en-US" dirty="0"/>
              <a:t>is the benevolent sustainer and protector of His people (Col. 1:17; Heb. </a:t>
            </a:r>
            <a:r>
              <a:rPr lang="en-US" dirty="0" smtClean="0"/>
              <a:t>1:3)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dirty="0"/>
              <a:t>removed the cause of enmity, war &amp; strife—sin (</a:t>
            </a:r>
            <a:r>
              <a:rPr lang="en-US" dirty="0" smtClean="0"/>
              <a:t>Luke </a:t>
            </a:r>
            <a:r>
              <a:rPr lang="en-US" dirty="0"/>
              <a:t>2:14; </a:t>
            </a:r>
            <a:r>
              <a:rPr lang="en-US" dirty="0" smtClean="0"/>
              <a:t>Acts 5:31)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reconciled man with God (Rom. 5:1)</a:t>
            </a:r>
          </a:p>
          <a:p>
            <a:r>
              <a:rPr lang="en-US" dirty="0" smtClean="0"/>
              <a:t>He </a:t>
            </a:r>
            <a:r>
              <a:rPr lang="en-US" dirty="0"/>
              <a:t>reconciled man with his fellowman (Eph. </a:t>
            </a:r>
            <a:r>
              <a:rPr lang="en-US" dirty="0" smtClean="0"/>
              <a:t>2:14-18)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provides His peace to His people (John </a:t>
            </a:r>
            <a:r>
              <a:rPr lang="en-US" dirty="0" smtClean="0"/>
              <a:t>14:27; 16:33</a:t>
            </a:r>
            <a:r>
              <a:rPr lang="en-US" dirty="0"/>
              <a:t>; Phil. </a:t>
            </a:r>
            <a:r>
              <a:rPr lang="en-US" dirty="0" smtClean="0"/>
              <a:t>4:6-7)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Jesus is God’s Son – Acts 16:31</a:t>
            </a:r>
          </a:p>
          <a:p>
            <a:r>
              <a:rPr lang="en-US" dirty="0" smtClean="0"/>
              <a:t>Repent of your sins &amp; turn to God – Acts 3:19</a:t>
            </a:r>
          </a:p>
          <a:p>
            <a:r>
              <a:rPr lang="en-US" dirty="0" smtClean="0"/>
              <a:t>Confess your faith in Jesus – Acts 8:36-38</a:t>
            </a:r>
          </a:p>
          <a:p>
            <a:r>
              <a:rPr lang="en-US" dirty="0" smtClean="0"/>
              <a:t>Be immersed into Christ – Acts 2:38</a:t>
            </a:r>
          </a:p>
          <a:p>
            <a:pPr lvl="1" indent="-279400">
              <a:buFont typeface="Calibri" panose="020F0502020204030204" pitchFamily="34" charset="0"/>
              <a:buChar char="−"/>
            </a:pPr>
            <a:r>
              <a:rPr lang="en-US" dirty="0" smtClean="0"/>
              <a:t>God will forgive all of your sins – Acts 22:16</a:t>
            </a:r>
          </a:p>
          <a:p>
            <a:pPr lvl="1" indent="-279400">
              <a:buFont typeface="Calibri" panose="020F0502020204030204" pitchFamily="34" charset="0"/>
              <a:buChar char="−"/>
            </a:pPr>
            <a:r>
              <a:rPr lang="en-US" dirty="0" smtClean="0"/>
              <a:t>God will add you to His church – Acts 2:47</a:t>
            </a:r>
          </a:p>
          <a:p>
            <a:pPr lvl="1" indent="-279400">
              <a:buFont typeface="Calibri" panose="020F0502020204030204" pitchFamily="34" charset="0"/>
              <a:buChar char="−"/>
            </a:pPr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Faithfully serve the Lord – Acts 11:23; 14:22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297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7</cp:revision>
  <dcterms:created xsi:type="dcterms:W3CDTF">2015-08-14T19:25:35Z</dcterms:created>
  <dcterms:modified xsi:type="dcterms:W3CDTF">2015-08-16T20:14:45Z</dcterms:modified>
</cp:coreProperties>
</file>