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66" r:id="rId4"/>
    <p:sldId id="267" r:id="rId5"/>
    <p:sldId id="268" r:id="rId6"/>
    <p:sldId id="265" r:id="rId7"/>
    <p:sldId id="261" r:id="rId8"/>
    <p:sldId id="269" r:id="rId9"/>
    <p:sldId id="260" r:id="rId10"/>
    <p:sldId id="262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82"/>
    <a:srgbClr val="001B48"/>
    <a:srgbClr val="009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920C1-5433-450B-A694-308CD6F549AB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4739D-6FCF-42B1-9C3A-13A0796E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09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5536BF2-E700-406D-B235-DEE7FD0759DE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0F00010-2250-4BB4-AEFE-D07F816B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2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7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4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89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91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84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75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5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6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6" y="2793076"/>
            <a:ext cx="8595360" cy="3699162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5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6" y="2036617"/>
            <a:ext cx="8595360" cy="4455621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313" y="2078181"/>
            <a:ext cx="6766559" cy="4513811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7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9" y="2078181"/>
            <a:ext cx="6724996" cy="4513811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7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9" y="2078181"/>
            <a:ext cx="6724996" cy="4513811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0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87" y="2078181"/>
            <a:ext cx="8395854" cy="4414059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2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7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7F67D-ED09-40CF-B981-33540AE0F2B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4" r:id="rId4"/>
    <p:sldLayoutId id="2147483675" r:id="rId5"/>
    <p:sldLayoutId id="2147483678" r:id="rId6"/>
    <p:sldLayoutId id="2147483676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2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/>
              <a:t>Believe in Him			</a:t>
            </a:r>
            <a:r>
              <a:rPr lang="en-US" sz="3200" dirty="0" smtClean="0"/>
              <a:t>	John </a:t>
            </a:r>
            <a:r>
              <a:rPr lang="en-US" sz="3200" dirty="0"/>
              <a:t>3:16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 smtClean="0"/>
              <a:t>Repent—decide </a:t>
            </a:r>
            <a:r>
              <a:rPr lang="en-US" sz="3200" dirty="0"/>
              <a:t>to obey	</a:t>
            </a:r>
            <a:r>
              <a:rPr lang="en-US" sz="3200" dirty="0" smtClean="0"/>
              <a:t>	Acts </a:t>
            </a:r>
            <a:r>
              <a:rPr lang="en-US" sz="3200" dirty="0"/>
              <a:t>17:30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 smtClean="0"/>
              <a:t>Confess </a:t>
            </a:r>
            <a:r>
              <a:rPr lang="en-US" sz="3200" dirty="0"/>
              <a:t>Christ			</a:t>
            </a:r>
            <a:r>
              <a:rPr lang="en-US" sz="3200" dirty="0" smtClean="0"/>
              <a:t>	Rom</a:t>
            </a:r>
            <a:r>
              <a:rPr lang="en-US" sz="3200" dirty="0"/>
              <a:t>. 10:9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 smtClean="0"/>
              <a:t>Baptized </a:t>
            </a:r>
            <a:r>
              <a:rPr lang="en-US" sz="3200" dirty="0"/>
              <a:t>to be saved	</a:t>
            </a:r>
            <a:r>
              <a:rPr lang="en-US" sz="3200" dirty="0" smtClean="0"/>
              <a:t>	Acts </a:t>
            </a:r>
            <a:r>
              <a:rPr lang="en-US" sz="3200" dirty="0"/>
              <a:t>22:16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i="1" dirty="0">
                <a:solidFill>
                  <a:srgbClr val="007382"/>
                </a:solidFill>
              </a:rPr>
              <a:t>Added to His Kingdom, His church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 smtClean="0"/>
              <a:t>Be </a:t>
            </a:r>
            <a:r>
              <a:rPr lang="en-US" sz="3200" dirty="0"/>
              <a:t>faithful until death	</a:t>
            </a:r>
            <a:r>
              <a:rPr lang="en-US" sz="3200" dirty="0" smtClean="0"/>
              <a:t>	Rev</a:t>
            </a:r>
            <a:r>
              <a:rPr lang="en-US" sz="3200" dirty="0"/>
              <a:t>. 2:10</a:t>
            </a:r>
          </a:p>
        </p:txBody>
      </p:sp>
    </p:spTree>
    <p:extLst>
      <p:ext uri="{BB962C8B-B14F-4D97-AF65-F5344CB8AC3E}">
        <p14:creationId xmlns:p14="http://schemas.microsoft.com/office/powerpoint/2010/main" val="5032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eternal plan of God</a:t>
            </a:r>
          </a:p>
          <a:p>
            <a:pPr lvl="1"/>
            <a:r>
              <a:rPr lang="en-US" dirty="0"/>
              <a:t>Preaching is worship—Matt. 15:9</a:t>
            </a:r>
          </a:p>
          <a:p>
            <a:pPr lvl="1"/>
            <a:r>
              <a:rPr lang="en-US" dirty="0"/>
              <a:t>Preaching is His way to reveal His way</a:t>
            </a:r>
          </a:p>
          <a:p>
            <a:pPr lvl="2"/>
            <a:r>
              <a:rPr lang="en-US" dirty="0"/>
              <a:t>1 Cor. 1:21</a:t>
            </a:r>
          </a:p>
          <a:p>
            <a:pPr lvl="2"/>
            <a:r>
              <a:rPr lang="en-US" dirty="0"/>
              <a:t>Preaching in Acts 20</a:t>
            </a:r>
          </a:p>
          <a:p>
            <a:pPr lvl="2"/>
            <a:r>
              <a:rPr lang="en-US" dirty="0"/>
              <a:t>Preaching in Corinth—1 Cor. 14:24-31</a:t>
            </a:r>
          </a:p>
        </p:txBody>
      </p:sp>
    </p:spTree>
    <p:extLst>
      <p:ext uri="{BB962C8B-B14F-4D97-AF65-F5344CB8AC3E}">
        <p14:creationId xmlns:p14="http://schemas.microsoft.com/office/powerpoint/2010/main" val="16570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eternal plan of </a:t>
            </a:r>
            <a:r>
              <a:rPr lang="en-US" dirty="0" smtClean="0"/>
              <a:t>God</a:t>
            </a:r>
          </a:p>
          <a:p>
            <a:r>
              <a:rPr lang="en-US" dirty="0"/>
              <a:t>The message of God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include doctrine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include reproof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include rebuke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include correction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include instruction in righteousness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45626" y="3747768"/>
            <a:ext cx="4572000" cy="1217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1825" lvl="1" indent="-290513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</a:pPr>
            <a:r>
              <a:rPr lang="en-US" sz="2400" b="1" dirty="0">
                <a:solidFill>
                  <a:srgbClr val="007382"/>
                </a:solidFill>
              </a:rPr>
              <a:t>Must include edification</a:t>
            </a:r>
          </a:p>
          <a:p>
            <a:pPr marL="631825" lvl="1" indent="-290513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</a:pPr>
            <a:r>
              <a:rPr lang="en-US" sz="2400" b="1" dirty="0">
                <a:solidFill>
                  <a:srgbClr val="007382"/>
                </a:solidFill>
              </a:rPr>
              <a:t>Must include exhortation</a:t>
            </a:r>
          </a:p>
          <a:p>
            <a:pPr marL="631825" lvl="1" indent="-290513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</a:pPr>
            <a:r>
              <a:rPr lang="en-US" sz="2400" b="1" dirty="0">
                <a:solidFill>
                  <a:srgbClr val="007382"/>
                </a:solidFill>
              </a:rPr>
              <a:t>Must include comfort</a:t>
            </a:r>
          </a:p>
        </p:txBody>
      </p:sp>
    </p:spTree>
    <p:extLst>
      <p:ext uri="{BB962C8B-B14F-4D97-AF65-F5344CB8AC3E}">
        <p14:creationId xmlns:p14="http://schemas.microsoft.com/office/powerpoint/2010/main" val="290808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eternal plan of </a:t>
            </a:r>
            <a:r>
              <a:rPr lang="en-US" dirty="0" smtClean="0"/>
              <a:t>God</a:t>
            </a:r>
          </a:p>
          <a:p>
            <a:r>
              <a:rPr lang="en-US" dirty="0"/>
              <a:t>The message of </a:t>
            </a:r>
            <a:r>
              <a:rPr lang="en-US" dirty="0" smtClean="0"/>
              <a:t>God</a:t>
            </a:r>
          </a:p>
          <a:p>
            <a:r>
              <a:rPr lang="en-US" dirty="0"/>
              <a:t>The messenger of God</a:t>
            </a:r>
          </a:p>
          <a:p>
            <a:pPr lvl="1"/>
            <a:r>
              <a:rPr lang="en-US" dirty="0" smtClean="0"/>
              <a:t>Will </a:t>
            </a:r>
            <a:r>
              <a:rPr lang="en-US" dirty="0"/>
              <a:t>receive heavier judgment—James 3:1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take heed to doctrine—1 Tim. 4:16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must take heed to self</a:t>
            </a:r>
          </a:p>
          <a:p>
            <a:pPr lvl="1"/>
            <a:r>
              <a:rPr lang="en-US" dirty="0" smtClean="0"/>
              <a:t>Example </a:t>
            </a:r>
            <a:r>
              <a:rPr lang="en-US" dirty="0"/>
              <a:t>of Paul in Ephesus and Corinth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9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eternal plan of </a:t>
            </a:r>
            <a:r>
              <a:rPr lang="en-US" dirty="0" smtClean="0"/>
              <a:t>God</a:t>
            </a:r>
          </a:p>
          <a:p>
            <a:r>
              <a:rPr lang="en-US" dirty="0"/>
              <a:t>The message of </a:t>
            </a:r>
            <a:r>
              <a:rPr lang="en-US" dirty="0" smtClean="0"/>
              <a:t>God</a:t>
            </a:r>
          </a:p>
          <a:p>
            <a:r>
              <a:rPr lang="en-US" dirty="0"/>
              <a:t>The messenger of </a:t>
            </a:r>
            <a:r>
              <a:rPr lang="en-US" dirty="0" smtClean="0"/>
              <a:t>God</a:t>
            </a:r>
          </a:p>
          <a:p>
            <a:r>
              <a:rPr lang="en-US" dirty="0" smtClean="0"/>
              <a:t>The </a:t>
            </a:r>
            <a:r>
              <a:rPr lang="en-US" dirty="0"/>
              <a:t>mortal worshiper of God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plan involves more than preacher</a:t>
            </a:r>
          </a:p>
          <a:p>
            <a:pPr lvl="1"/>
            <a:r>
              <a:rPr lang="en-US" dirty="0" smtClean="0"/>
              <a:t>Worship </a:t>
            </a:r>
            <a:r>
              <a:rPr lang="en-US" dirty="0"/>
              <a:t>involves the listener, listening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said </a:t>
            </a:r>
            <a:r>
              <a:rPr lang="en-US" dirty="0" smtClean="0"/>
              <a:t>to take </a:t>
            </a:r>
            <a:r>
              <a:rPr lang="en-US" dirty="0"/>
              <a:t>heed how you hear</a:t>
            </a:r>
          </a:p>
          <a:p>
            <a:pPr lvl="1"/>
            <a:r>
              <a:rPr lang="en-US" dirty="0" smtClean="0"/>
              <a:t>Later </a:t>
            </a:r>
            <a:r>
              <a:rPr lang="en-US" dirty="0"/>
              <a:t>in our </a:t>
            </a:r>
            <a:r>
              <a:rPr lang="en-US" dirty="0" smtClean="0"/>
              <a:t>service:  suggestions </a:t>
            </a:r>
            <a:r>
              <a:rPr lang="en-US" dirty="0"/>
              <a:t>about how to listen better</a:t>
            </a:r>
          </a:p>
        </p:txBody>
      </p:sp>
    </p:spTree>
    <p:extLst>
      <p:ext uri="{BB962C8B-B14F-4D97-AF65-F5344CB8AC3E}">
        <p14:creationId xmlns:p14="http://schemas.microsoft.com/office/powerpoint/2010/main" val="12225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1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9" y="2164360"/>
            <a:ext cx="6724996" cy="4427632"/>
          </a:xfrm>
        </p:spPr>
        <p:txBody>
          <a:bodyPr>
            <a:normAutofit/>
          </a:bodyPr>
          <a:lstStyle/>
          <a:p>
            <a:r>
              <a:rPr lang="en-US" sz="2400" dirty="0"/>
              <a:t>Be part of the flow of the </a:t>
            </a:r>
            <a:r>
              <a:rPr lang="en-US" sz="2400" dirty="0" smtClean="0"/>
              <a:t>worship</a:t>
            </a:r>
            <a:endParaRPr lang="en-US" sz="2400" dirty="0"/>
          </a:p>
          <a:p>
            <a:r>
              <a:rPr lang="en-US" sz="2400" dirty="0" smtClean="0"/>
              <a:t>Speak </a:t>
            </a:r>
            <a:r>
              <a:rPr lang="en-US" sz="2400" dirty="0"/>
              <a:t>loudly enough to be heard</a:t>
            </a:r>
          </a:p>
          <a:p>
            <a:r>
              <a:rPr lang="en-US" sz="2400" dirty="0" smtClean="0"/>
              <a:t>Remember Scripture </a:t>
            </a:r>
            <a:r>
              <a:rPr lang="en-US" sz="2400" dirty="0"/>
              <a:t>information is on screen</a:t>
            </a:r>
          </a:p>
          <a:p>
            <a:r>
              <a:rPr lang="en-US" sz="2400" dirty="0" smtClean="0"/>
              <a:t>Read </a:t>
            </a:r>
            <a:r>
              <a:rPr lang="en-US" sz="2400" dirty="0"/>
              <a:t>with feeling—you are the “voice of God”</a:t>
            </a:r>
          </a:p>
        </p:txBody>
      </p:sp>
    </p:spTree>
    <p:extLst>
      <p:ext uri="{BB962C8B-B14F-4D97-AF65-F5344CB8AC3E}">
        <p14:creationId xmlns:p14="http://schemas.microsoft.com/office/powerpoint/2010/main" val="187423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9" y="2186608"/>
            <a:ext cx="6724996" cy="4405383"/>
          </a:xfrm>
        </p:spPr>
        <p:txBody>
          <a:bodyPr>
            <a:normAutofit/>
          </a:bodyPr>
          <a:lstStyle/>
          <a:p>
            <a:r>
              <a:rPr lang="en-US" sz="2400" dirty="0"/>
              <a:t>Pray fervently before every sermon</a:t>
            </a:r>
          </a:p>
          <a:p>
            <a:r>
              <a:rPr lang="en-US" sz="2400" dirty="0" smtClean="0"/>
              <a:t>Preach </a:t>
            </a:r>
            <a:r>
              <a:rPr lang="en-US" sz="2400" dirty="0"/>
              <a:t>the word</a:t>
            </a:r>
          </a:p>
          <a:p>
            <a:r>
              <a:rPr lang="en-US" sz="2400" dirty="0" smtClean="0"/>
              <a:t>Your </a:t>
            </a:r>
            <a:r>
              <a:rPr lang="en-US" sz="2400" dirty="0"/>
              <a:t>preaching should please heaven, not men</a:t>
            </a:r>
          </a:p>
          <a:p>
            <a:r>
              <a:rPr lang="en-US" sz="2400" dirty="0" smtClean="0"/>
              <a:t>Stay focused</a:t>
            </a:r>
          </a:p>
          <a:p>
            <a:pPr lvl="1"/>
            <a:r>
              <a:rPr lang="en-US" sz="2000" dirty="0" smtClean="0"/>
              <a:t>What </a:t>
            </a:r>
            <a:r>
              <a:rPr lang="en-US" sz="2000" dirty="0"/>
              <a:t>is your “mission statement” for the </a:t>
            </a:r>
            <a:r>
              <a:rPr lang="en-US" sz="2000" dirty="0" smtClean="0"/>
              <a:t>sermon?</a:t>
            </a:r>
          </a:p>
          <a:p>
            <a:pPr lvl="1"/>
            <a:r>
              <a:rPr lang="en-US" sz="2000" dirty="0" smtClean="0"/>
              <a:t>Make </a:t>
            </a:r>
            <a:r>
              <a:rPr lang="en-US" sz="2000" dirty="0"/>
              <a:t>all points relevant</a:t>
            </a:r>
          </a:p>
          <a:p>
            <a:r>
              <a:rPr lang="en-US" sz="2400" dirty="0"/>
              <a:t>  Stand up, speak up, shut up!</a:t>
            </a:r>
          </a:p>
        </p:txBody>
      </p:sp>
    </p:spTree>
    <p:extLst>
      <p:ext uri="{BB962C8B-B14F-4D97-AF65-F5344CB8AC3E}">
        <p14:creationId xmlns:p14="http://schemas.microsoft.com/office/powerpoint/2010/main" val="279614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971" y="2172749"/>
            <a:ext cx="6988029" cy="44192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Behave </a:t>
            </a:r>
            <a:r>
              <a:rPr lang="en-US" sz="2400" dirty="0"/>
              <a:t>like those in </a:t>
            </a:r>
            <a:r>
              <a:rPr lang="en-US" sz="2400" dirty="0" smtClean="0"/>
              <a:t>Matthew </a:t>
            </a:r>
            <a:r>
              <a:rPr lang="en-US" sz="2400" dirty="0"/>
              <a:t>5-7; Acts </a:t>
            </a:r>
            <a:r>
              <a:rPr lang="en-US" sz="2400" dirty="0" smtClean="0"/>
              <a:t>2; </a:t>
            </a:r>
            <a:r>
              <a:rPr lang="en-US" sz="2400" dirty="0"/>
              <a:t>Acts 10</a:t>
            </a:r>
          </a:p>
          <a:p>
            <a:r>
              <a:rPr lang="en-US" sz="2400" dirty="0" smtClean="0"/>
              <a:t>Behave </a:t>
            </a:r>
            <a:r>
              <a:rPr lang="en-US" sz="2400" dirty="0"/>
              <a:t>as if in the household of Cornelius—Acts 10</a:t>
            </a:r>
          </a:p>
          <a:p>
            <a:r>
              <a:rPr lang="en-US" sz="2400" dirty="0" smtClean="0"/>
              <a:t>Behave </a:t>
            </a:r>
            <a:r>
              <a:rPr lang="en-US" sz="2400" dirty="0"/>
              <a:t>as if Jesus were sitting beside you</a:t>
            </a:r>
          </a:p>
          <a:p>
            <a:r>
              <a:rPr lang="en-US" sz="2400" dirty="0" smtClean="0"/>
              <a:t>Behave </a:t>
            </a:r>
            <a:r>
              <a:rPr lang="en-US" sz="2400" dirty="0"/>
              <a:t>and consider your impact on sinners</a:t>
            </a:r>
          </a:p>
          <a:p>
            <a:r>
              <a:rPr lang="en-US" sz="2400" dirty="0" smtClean="0"/>
              <a:t>Behave </a:t>
            </a:r>
            <a:r>
              <a:rPr lang="en-US" sz="2400" dirty="0"/>
              <a:t>and consider those hurting around you</a:t>
            </a:r>
          </a:p>
          <a:p>
            <a:r>
              <a:rPr lang="en-US" sz="2400" dirty="0" smtClean="0"/>
              <a:t>Blessing </a:t>
            </a:r>
            <a:r>
              <a:rPr lang="en-US" sz="2400" dirty="0"/>
              <a:t>of PowerPoint slides at PBL</a:t>
            </a:r>
          </a:p>
          <a:p>
            <a:r>
              <a:rPr lang="en-US" sz="2400" dirty="0" smtClean="0"/>
              <a:t>Benefits </a:t>
            </a:r>
            <a:r>
              <a:rPr lang="en-US" sz="2400" dirty="0"/>
              <a:t>of staying focused, let it change you</a:t>
            </a:r>
          </a:p>
          <a:p>
            <a:r>
              <a:rPr lang="en-US" sz="2400" dirty="0" smtClean="0"/>
              <a:t>Be </a:t>
            </a:r>
            <a:r>
              <a:rPr lang="en-US" sz="2400" dirty="0"/>
              <a:t>aware of how you distract </a:t>
            </a:r>
            <a:r>
              <a:rPr lang="en-US" sz="2400" dirty="0" smtClean="0"/>
              <a:t>others</a:t>
            </a:r>
            <a:endParaRPr lang="en-US" sz="2400" dirty="0"/>
          </a:p>
          <a:p>
            <a:r>
              <a:rPr lang="en-US" sz="2400" dirty="0" smtClean="0"/>
              <a:t>Be </a:t>
            </a:r>
            <a:r>
              <a:rPr lang="en-US" sz="2400" dirty="0"/>
              <a:t>part of the invitation and the invitation song</a:t>
            </a:r>
          </a:p>
        </p:txBody>
      </p:sp>
    </p:spTree>
    <p:extLst>
      <p:ext uri="{BB962C8B-B14F-4D97-AF65-F5344CB8AC3E}">
        <p14:creationId xmlns:p14="http://schemas.microsoft.com/office/powerpoint/2010/main" val="33933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305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17</cp:revision>
  <cp:lastPrinted>2015-08-16T12:37:27Z</cp:lastPrinted>
  <dcterms:created xsi:type="dcterms:W3CDTF">2015-07-31T15:21:33Z</dcterms:created>
  <dcterms:modified xsi:type="dcterms:W3CDTF">2015-08-16T12:39:24Z</dcterms:modified>
</cp:coreProperties>
</file>