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D4B1-86E3-4529-95DB-6D7DE6FFDB7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40-C44B-4A74-AD98-DE6A9B2A1ED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9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D4B1-86E3-4529-95DB-6D7DE6FFDB7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40-C44B-4A74-AD98-DE6A9B2A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4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D4B1-86E3-4529-95DB-6D7DE6FFDB7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40-C44B-4A74-AD98-DE6A9B2A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2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D4B1-86E3-4529-95DB-6D7DE6FFDB7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40-C44B-4A74-AD98-DE6A9B2A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3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15" y="1255222"/>
            <a:ext cx="8894619" cy="5602778"/>
          </a:xfrm>
        </p:spPr>
        <p:txBody>
          <a:bodyPr>
            <a:normAutofit/>
          </a:bodyPr>
          <a:lstStyle>
            <a:lvl1pPr marL="398463" indent="-398463">
              <a:buFont typeface="+mj-lt"/>
              <a:buAutoNum type="arabicPeriod"/>
              <a:defRPr sz="30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sz="28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5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15" y="1255222"/>
            <a:ext cx="8894619" cy="5602778"/>
          </a:xfrm>
        </p:spPr>
        <p:txBody>
          <a:bodyPr>
            <a:normAutofit/>
          </a:bodyPr>
          <a:lstStyle>
            <a:lvl1pPr marL="398463" indent="-398463">
              <a:buFont typeface="+mj-lt"/>
              <a:buAutoNum type="arabicPeriod"/>
              <a:defRPr sz="30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sz="28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4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0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000" b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D4B1-86E3-4529-95DB-6D7DE6FFDB7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40-C44B-4A74-AD98-DE6A9B2A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3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D4B1-86E3-4529-95DB-6D7DE6FFDB7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40-C44B-4A74-AD98-DE6A9B2A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D4B1-86E3-4529-95DB-6D7DE6FFDB7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40-C44B-4A74-AD98-DE6A9B2A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D4B1-86E3-4529-95DB-6D7DE6FFDB7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40-C44B-4A74-AD98-DE6A9B2A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6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D4B1-86E3-4529-95DB-6D7DE6FFDB7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40-C44B-4A74-AD98-DE6A9B2A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9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D4B1-86E3-4529-95DB-6D7DE6FFDB7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D7840-C44B-4A74-AD98-DE6A9B2A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5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9D4B1-86E3-4529-95DB-6D7DE6FFDB7A}" type="datetimeFigureOut">
              <a:rPr lang="en-US" smtClean="0"/>
              <a:t>7/26/2015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D7840-C44B-4A74-AD98-DE6A9B2A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1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56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2743200" algn="l"/>
              </a:tabLst>
            </a:pPr>
            <a:r>
              <a:rPr lang="en-US" sz="3200" dirty="0" smtClean="0"/>
              <a:t>Believe Jesus is God’s Son – John 8:24</a:t>
            </a:r>
          </a:p>
          <a:p>
            <a:pPr>
              <a:lnSpc>
                <a:spcPct val="100000"/>
              </a:lnSpc>
              <a:tabLst>
                <a:tab pos="2743200" algn="l"/>
              </a:tabLst>
            </a:pPr>
            <a:r>
              <a:rPr lang="en-US" sz="3200" dirty="0" smtClean="0"/>
              <a:t>Repent of your sins &amp; turn to God – Luke 13:3</a:t>
            </a:r>
          </a:p>
          <a:p>
            <a:pPr>
              <a:lnSpc>
                <a:spcPct val="100000"/>
              </a:lnSpc>
              <a:tabLst>
                <a:tab pos="2743200" algn="l"/>
              </a:tabLst>
            </a:pPr>
            <a:r>
              <a:rPr lang="en-US" sz="3200" dirty="0" smtClean="0"/>
              <a:t>Confess your faith in Jesus – Romans 10:9-10</a:t>
            </a:r>
          </a:p>
          <a:p>
            <a:pPr>
              <a:lnSpc>
                <a:spcPct val="100000"/>
              </a:lnSpc>
              <a:tabLst>
                <a:tab pos="2743200" algn="l"/>
              </a:tabLst>
            </a:pPr>
            <a:r>
              <a:rPr lang="en-US" sz="3200" dirty="0" smtClean="0"/>
              <a:t>Be immersed into Christ – Romans 6:3-4</a:t>
            </a:r>
          </a:p>
          <a:p>
            <a:pPr lvl="1">
              <a:lnSpc>
                <a:spcPct val="100000"/>
              </a:lnSpc>
              <a:tabLst>
                <a:tab pos="2743200" algn="l"/>
              </a:tabLst>
            </a:pPr>
            <a:r>
              <a:rPr lang="en-US" sz="3000" dirty="0" smtClean="0"/>
              <a:t>God will forgive you of all sins – Acts 2:38</a:t>
            </a:r>
          </a:p>
          <a:p>
            <a:pPr lvl="1">
              <a:lnSpc>
                <a:spcPct val="100000"/>
              </a:lnSpc>
              <a:tabLst>
                <a:tab pos="2743200" algn="l"/>
              </a:tabLst>
            </a:pPr>
            <a:r>
              <a:rPr lang="en-US" sz="3000" dirty="0" smtClean="0"/>
              <a:t>God will add you to His church – Acts 2:47</a:t>
            </a:r>
          </a:p>
          <a:p>
            <a:pPr lvl="1">
              <a:lnSpc>
                <a:spcPct val="100000"/>
              </a:lnSpc>
              <a:tabLst>
                <a:tab pos="2743200" algn="l"/>
              </a:tabLst>
            </a:pPr>
            <a:r>
              <a:rPr lang="en-US" sz="3000" dirty="0" smtClean="0"/>
              <a:t>God will register you in heaven – Hebrews 12:23</a:t>
            </a:r>
            <a:endParaRPr lang="en-US" sz="3000" dirty="0" smtClean="0"/>
          </a:p>
          <a:p>
            <a:pPr>
              <a:lnSpc>
                <a:spcPct val="100000"/>
              </a:lnSpc>
              <a:tabLst>
                <a:tab pos="2743200" algn="l"/>
              </a:tabLst>
            </a:pPr>
            <a:r>
              <a:rPr lang="en-US" sz="3200" dirty="0" smtClean="0"/>
              <a:t>Serve the Lord faithfully – 1 Corinthians 15:58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16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315" y="1255222"/>
            <a:ext cx="9002685" cy="5602778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en-US" dirty="0" smtClean="0"/>
              <a:t>Observation: 	Examine </a:t>
            </a:r>
            <a:r>
              <a:rPr lang="en-US" dirty="0"/>
              <a:t>What Fear Will </a:t>
            </a:r>
            <a:r>
              <a:rPr lang="en-US" dirty="0" smtClean="0"/>
              <a:t>Do</a:t>
            </a:r>
          </a:p>
          <a:p>
            <a:pPr lvl="1">
              <a:tabLst>
                <a:tab pos="2743200" algn="l"/>
              </a:tabLst>
            </a:pPr>
            <a:r>
              <a:rPr lang="en-US" dirty="0" smtClean="0"/>
              <a:t>Fear </a:t>
            </a:r>
            <a:r>
              <a:rPr lang="en-US" dirty="0"/>
              <a:t>will make our lives a wretched experience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 Sam. </a:t>
            </a:r>
            <a:r>
              <a:rPr lang="en-US" dirty="0"/>
              <a:t>15:24; 18:12, 15, 29; 28:5, </a:t>
            </a:r>
            <a:r>
              <a:rPr lang="en-US" dirty="0" smtClean="0"/>
              <a:t>20)</a:t>
            </a:r>
          </a:p>
          <a:p>
            <a:pPr lvl="1">
              <a:tabLst>
                <a:tab pos="2743200" algn="l"/>
              </a:tabLst>
            </a:pPr>
            <a:r>
              <a:rPr lang="en-US" dirty="0" smtClean="0"/>
              <a:t>Fear </a:t>
            </a:r>
            <a:r>
              <a:rPr lang="en-US" dirty="0"/>
              <a:t>will cause us to become as dead men (Matt. 28:4</a:t>
            </a:r>
            <a:r>
              <a:rPr lang="en-US" dirty="0" smtClean="0"/>
              <a:t>)</a:t>
            </a:r>
          </a:p>
          <a:p>
            <a:pPr lvl="1">
              <a:tabLst>
                <a:tab pos="2743200" algn="l"/>
              </a:tabLst>
            </a:pPr>
            <a:r>
              <a:rPr lang="en-US" dirty="0" smtClean="0"/>
              <a:t>Fear </a:t>
            </a:r>
            <a:r>
              <a:rPr lang="en-US" dirty="0"/>
              <a:t>will render us useless in the service of God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Judg. 7:1-3) </a:t>
            </a:r>
            <a:endParaRPr lang="en-US" dirty="0" smtClean="0"/>
          </a:p>
          <a:p>
            <a:pPr lvl="1">
              <a:tabLst>
                <a:tab pos="2743200" algn="l"/>
              </a:tabLst>
            </a:pPr>
            <a:r>
              <a:rPr lang="en-US" dirty="0" smtClean="0"/>
              <a:t>Fear </a:t>
            </a:r>
            <a:r>
              <a:rPr lang="en-US" dirty="0"/>
              <a:t>will bring on the very thing we fear (Job 3:25-26</a:t>
            </a:r>
            <a:r>
              <a:rPr lang="en-US" dirty="0" smtClean="0"/>
              <a:t>)</a:t>
            </a:r>
          </a:p>
          <a:p>
            <a:pPr lvl="1">
              <a:tabLst>
                <a:tab pos="2743200" algn="l"/>
              </a:tabLst>
            </a:pPr>
            <a:r>
              <a:rPr lang="en-US" dirty="0" smtClean="0"/>
              <a:t>Fear </a:t>
            </a:r>
            <a:r>
              <a:rPr lang="en-US" dirty="0"/>
              <a:t>will contagiously spread and paralyze (Deut. 20:8; 1:28; Num. 13:28-14:4)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639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315" y="1255222"/>
            <a:ext cx="9002685" cy="5602778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en-US" dirty="0" smtClean="0"/>
              <a:t>Observation: 	Examine </a:t>
            </a:r>
            <a:r>
              <a:rPr lang="en-US" dirty="0"/>
              <a:t>What Fear Will </a:t>
            </a:r>
            <a:r>
              <a:rPr lang="en-US" dirty="0" smtClean="0"/>
              <a:t>Do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Knowledge: 	Explore the Strict Prohibitions of God</a:t>
            </a:r>
          </a:p>
          <a:p>
            <a:pPr lvl="1">
              <a:tabLst>
                <a:tab pos="2743200" algn="l"/>
              </a:tabLst>
            </a:pPr>
            <a:r>
              <a:rPr lang="en-US" dirty="0" smtClean="0"/>
              <a:t>“</a:t>
            </a:r>
            <a:r>
              <a:rPr lang="en-US" dirty="0"/>
              <a:t>Fear not” and “do not be afraid” occur in some form around 180 times</a:t>
            </a:r>
          </a:p>
          <a:p>
            <a:pPr lvl="1">
              <a:tabLst>
                <a:tab pos="2743200" algn="l"/>
              </a:tabLst>
            </a:pPr>
            <a:r>
              <a:rPr lang="en-US" dirty="0" smtClean="0"/>
              <a:t>Gen</a:t>
            </a:r>
            <a:r>
              <a:rPr lang="en-US" dirty="0"/>
              <a:t>. 15:1; Deut. 1:21; 31:6-8; Josh. 1:5-9; 10:8; </a:t>
            </a:r>
            <a:r>
              <a:rPr lang="en-US" dirty="0" smtClean="0"/>
              <a:t>Luke </a:t>
            </a:r>
            <a:r>
              <a:rPr lang="en-US" dirty="0"/>
              <a:t>12:32; Acts 18:9; </a:t>
            </a:r>
            <a:r>
              <a:rPr lang="en-US" dirty="0" smtClean="0"/>
              <a:t>Isa</a:t>
            </a:r>
            <a:r>
              <a:rPr lang="en-US" dirty="0"/>
              <a:t>. 41:10, 13, 14; </a:t>
            </a:r>
            <a:r>
              <a:rPr lang="en-US" dirty="0" smtClean="0"/>
              <a:t>43:1, 5</a:t>
            </a:r>
            <a:r>
              <a:rPr lang="en-US" dirty="0"/>
              <a:t>; 44:2, 8</a:t>
            </a:r>
          </a:p>
          <a:p>
            <a:pPr lvl="1">
              <a:tabLst>
                <a:tab pos="2743200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446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315" y="1255222"/>
            <a:ext cx="9002685" cy="5602778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en-US" dirty="0" smtClean="0"/>
              <a:t>Observation: 	Examine </a:t>
            </a:r>
            <a:r>
              <a:rPr lang="en-US" dirty="0"/>
              <a:t>What Fear Will </a:t>
            </a:r>
            <a:r>
              <a:rPr lang="en-US" dirty="0" smtClean="0"/>
              <a:t>Do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Knowledge: 	Explore the Strict Prohibitions of God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Your Father: 	Embrace God As Your </a:t>
            </a:r>
            <a:r>
              <a:rPr lang="en-US" dirty="0" smtClean="0"/>
              <a:t>Father</a:t>
            </a:r>
          </a:p>
          <a:p>
            <a:pPr lvl="1">
              <a:tabLst>
                <a:tab pos="2743200" algn="l"/>
              </a:tabLst>
            </a:pPr>
            <a:r>
              <a:rPr lang="en-US" dirty="0" smtClean="0"/>
              <a:t>“Your Father” is a special relationship emphasized by Jesus (</a:t>
            </a:r>
            <a:r>
              <a:rPr lang="sv-SE" dirty="0"/>
              <a:t>Matt. 5:16, 45, 48; 6:4, 6, 8, 18; </a:t>
            </a:r>
            <a:r>
              <a:rPr lang="sv-SE" dirty="0" smtClean="0"/>
              <a:t>7:11)</a:t>
            </a:r>
          </a:p>
          <a:p>
            <a:pPr lvl="1">
              <a:tabLst>
                <a:tab pos="2743200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692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315" y="1255222"/>
            <a:ext cx="9002685" cy="5602778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en-US" dirty="0" smtClean="0"/>
              <a:t>Observation: 	Examine </a:t>
            </a:r>
            <a:r>
              <a:rPr lang="en-US" dirty="0"/>
              <a:t>What Fear Will </a:t>
            </a:r>
            <a:r>
              <a:rPr lang="en-US" dirty="0" smtClean="0"/>
              <a:t>Do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Knowledge: 	Explore the Strict Prohibitions of God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Your Father: 	Embrace God As Your Father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Your Lord: 	Enthrone Christ As Lord of Your </a:t>
            </a:r>
            <a:r>
              <a:rPr lang="en-US" dirty="0" smtClean="0"/>
              <a:t>Heart</a:t>
            </a:r>
          </a:p>
          <a:p>
            <a:pPr lvl="1">
              <a:tabLst>
                <a:tab pos="2743200" algn="l"/>
              </a:tabLst>
            </a:pPr>
            <a:r>
              <a:rPr lang="en-US" dirty="0" smtClean="0"/>
              <a:t>1 Peter 3:13-16; Rev. 1:18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016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315" y="1255222"/>
            <a:ext cx="9002685" cy="5602778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en-US" dirty="0" smtClean="0"/>
              <a:t>Observation: 	Examine </a:t>
            </a:r>
            <a:r>
              <a:rPr lang="en-US" dirty="0"/>
              <a:t>What Fear Will </a:t>
            </a:r>
            <a:r>
              <a:rPr lang="en-US" dirty="0" smtClean="0"/>
              <a:t>Do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Knowledge: 	Explore the Strict Prohibitions of God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Your Father: 	Embrace God As Your Father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Your Lord: 	Enthrone Christ As Lord of Your Heart</a:t>
            </a:r>
          </a:p>
          <a:p>
            <a:pPr>
              <a:tabLst>
                <a:tab pos="2743200" algn="l"/>
              </a:tabLst>
            </a:pPr>
            <a:r>
              <a:rPr lang="en-US" dirty="0" err="1" smtClean="0"/>
              <a:t>Sinlessness</a:t>
            </a:r>
            <a:r>
              <a:rPr lang="en-US" dirty="0" smtClean="0"/>
              <a:t>: 	Eradicate Sin from Your </a:t>
            </a:r>
            <a:r>
              <a:rPr lang="en-US" dirty="0" smtClean="0"/>
              <a:t>Life</a:t>
            </a:r>
          </a:p>
          <a:p>
            <a:pPr lvl="1">
              <a:tabLst>
                <a:tab pos="2743200" algn="l"/>
              </a:tabLst>
            </a:pPr>
            <a:r>
              <a:rPr lang="en-US" dirty="0" smtClean="0"/>
              <a:t>Genesis 3:6-10; 1 John 2:1, 15-17; 5:18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621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315" y="1255222"/>
            <a:ext cx="9002685" cy="5602778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en-US" dirty="0" smtClean="0"/>
              <a:t>Observation: 	Examine </a:t>
            </a:r>
            <a:r>
              <a:rPr lang="en-US" dirty="0"/>
              <a:t>What Fear Will </a:t>
            </a:r>
            <a:r>
              <a:rPr lang="en-US" dirty="0" smtClean="0"/>
              <a:t>Do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Knowledge: 	Explore the Strict Prohibitions of God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Your Father: 	Embrace God As Your Father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Your Lord: 	Enthrone Christ As Lord of Your Heart</a:t>
            </a:r>
          </a:p>
          <a:p>
            <a:pPr>
              <a:tabLst>
                <a:tab pos="2743200" algn="l"/>
              </a:tabLst>
            </a:pPr>
            <a:r>
              <a:rPr lang="en-US" dirty="0" err="1" smtClean="0"/>
              <a:t>Sinlessness</a:t>
            </a:r>
            <a:r>
              <a:rPr lang="en-US" dirty="0" smtClean="0"/>
              <a:t>: 	Eradicate Sin from Your Life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Faith: 	Exercise Yourself to Deeper </a:t>
            </a:r>
            <a:r>
              <a:rPr lang="en-US" dirty="0" smtClean="0"/>
              <a:t>Faith</a:t>
            </a:r>
          </a:p>
          <a:p>
            <a:pPr lvl="1">
              <a:tabLst>
                <a:tab pos="2743200" algn="l"/>
              </a:tabLst>
            </a:pPr>
            <a:r>
              <a:rPr lang="en-US" dirty="0" smtClean="0"/>
              <a:t>Matthew 8:23-27; Psalm 56:11; Proverbs 3:25-26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926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315" y="1255222"/>
            <a:ext cx="9002685" cy="5602778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en-US" dirty="0" smtClean="0"/>
              <a:t>Observation: 	Examine </a:t>
            </a:r>
            <a:r>
              <a:rPr lang="en-US" dirty="0"/>
              <a:t>What Fear Will </a:t>
            </a:r>
            <a:r>
              <a:rPr lang="en-US" dirty="0" smtClean="0"/>
              <a:t>Do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Knowledge: 	Explore the Strict Prohibitions of God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Your Father: 	Embrace God As Your Father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Your Lord: 	Enthrone Christ As Lord of Your Heart</a:t>
            </a:r>
          </a:p>
          <a:p>
            <a:pPr>
              <a:tabLst>
                <a:tab pos="2743200" algn="l"/>
              </a:tabLst>
            </a:pPr>
            <a:r>
              <a:rPr lang="en-US" dirty="0" err="1" smtClean="0"/>
              <a:t>Sinlessness</a:t>
            </a:r>
            <a:r>
              <a:rPr lang="en-US" dirty="0" smtClean="0"/>
              <a:t>: 	Eradicate Sin from Your Life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Faith: 	Exercise Yourself to Deeper Faith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Love: 	Empower Yourself to Greater </a:t>
            </a:r>
            <a:r>
              <a:rPr lang="en-US" dirty="0" smtClean="0"/>
              <a:t>Love</a:t>
            </a:r>
          </a:p>
          <a:p>
            <a:pPr lvl="1">
              <a:tabLst>
                <a:tab pos="2743200" algn="l"/>
              </a:tabLst>
            </a:pPr>
            <a:r>
              <a:rPr lang="en-US" dirty="0" smtClean="0"/>
              <a:t>1 John 4:18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287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315" y="1255222"/>
            <a:ext cx="9002685" cy="5602778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en-US" dirty="0" smtClean="0"/>
              <a:t>Observation: 	Examine </a:t>
            </a:r>
            <a:r>
              <a:rPr lang="en-US" dirty="0"/>
              <a:t>What Fear Will </a:t>
            </a:r>
            <a:r>
              <a:rPr lang="en-US" dirty="0" smtClean="0"/>
              <a:t>Do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Knowledge: 	Explore the Strict Prohibitions of God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Your Father: 	Embrace God As Your Father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Your Lord: 	Enthrone Christ As Lord of Your Heart</a:t>
            </a:r>
          </a:p>
          <a:p>
            <a:pPr>
              <a:tabLst>
                <a:tab pos="2743200" algn="l"/>
              </a:tabLst>
            </a:pPr>
            <a:r>
              <a:rPr lang="en-US" dirty="0" err="1" smtClean="0"/>
              <a:t>Sinlessness</a:t>
            </a:r>
            <a:r>
              <a:rPr lang="en-US" dirty="0" smtClean="0"/>
              <a:t>: 	Eradicate Sin from Your Life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Faith: 	Exercise Yourself to Deeper Faith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Love: 	Empower Yourself to Greater Love</a:t>
            </a:r>
          </a:p>
          <a:p>
            <a:pPr>
              <a:tabLst>
                <a:tab pos="2743200" algn="l"/>
              </a:tabLst>
            </a:pPr>
            <a:r>
              <a:rPr lang="en-US" dirty="0" smtClean="0"/>
              <a:t>Prayer: 	Energize Yourself with Fervent </a:t>
            </a:r>
            <a:r>
              <a:rPr lang="en-US" dirty="0" smtClean="0"/>
              <a:t>Prayer</a:t>
            </a:r>
          </a:p>
          <a:p>
            <a:pPr lvl="1">
              <a:tabLst>
                <a:tab pos="2743200" algn="l"/>
              </a:tabLst>
            </a:pPr>
            <a:r>
              <a:rPr lang="en-US" dirty="0" smtClean="0"/>
              <a:t>Psalm 3:1-6; 55:1-5, 16-18, 22; 34:4; Phil. 4:6-7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7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87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10</cp:revision>
  <dcterms:created xsi:type="dcterms:W3CDTF">2015-07-26T19:47:41Z</dcterms:created>
  <dcterms:modified xsi:type="dcterms:W3CDTF">2015-07-26T21:48:32Z</dcterms:modified>
</cp:coreProperties>
</file>