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4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3100646"/>
            <a:ext cx="8631728" cy="3757353"/>
          </a:xfrm>
        </p:spPr>
        <p:txBody>
          <a:bodyPr/>
          <a:lstStyle>
            <a:lvl1pPr marL="287338" indent="-287338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9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3100646"/>
            <a:ext cx="8631728" cy="3757353"/>
          </a:xfrm>
        </p:spPr>
        <p:txBody>
          <a:bodyPr/>
          <a:lstStyle>
            <a:lvl1pPr marL="287338" indent="-287338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6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3100646"/>
            <a:ext cx="8631728" cy="3757353"/>
          </a:xfrm>
        </p:spPr>
        <p:txBody>
          <a:bodyPr/>
          <a:lstStyle>
            <a:lvl1pPr marL="287338" indent="-287338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2576946"/>
            <a:ext cx="8631728" cy="4281054"/>
          </a:xfrm>
        </p:spPr>
        <p:txBody>
          <a:bodyPr/>
          <a:lstStyle>
            <a:lvl1pPr marL="287338" indent="-287338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2E7B-C287-4474-85E5-4BFD73551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2826-6CB8-4C70-A438-9324EF07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7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diligent exertion of a Christian is characterized </a:t>
            </a:r>
            <a:r>
              <a:rPr lang="en-US" dirty="0" smtClean="0"/>
              <a:t>as: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Work of faith</a:t>
            </a:r>
            <a:r>
              <a:rPr lang="en-US" dirty="0" smtClean="0"/>
              <a:t>” (cf. Jas. 2:14-20; 1:25; Eph. 2:10)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Labor of love</a:t>
            </a:r>
            <a:r>
              <a:rPr lang="en-US" dirty="0" smtClean="0"/>
              <a:t>” (cf. 2:9; Heb. 6:9-12; Gal. 5:13)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Steadfastness of hope</a:t>
            </a:r>
            <a:r>
              <a:rPr lang="en-US" dirty="0" smtClean="0"/>
              <a:t>” (cf. Rom. 8:24-25)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one is truly converted: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heart and entire life is changed by the gospel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hope and entire being is fixed on Christ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61338" y="2944536"/>
            <a:ext cx="151840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faithful endurance of a </a:t>
            </a:r>
            <a:r>
              <a:rPr lang="en-US" dirty="0" smtClean="0"/>
              <a:t>Christian:</a:t>
            </a:r>
            <a:endParaRPr lang="en-US" dirty="0"/>
          </a:p>
          <a:p>
            <a:pPr lvl="1"/>
            <a:r>
              <a:rPr lang="en-US" dirty="0" smtClean="0"/>
              <a:t>Imitates </a:t>
            </a:r>
            <a:r>
              <a:rPr lang="en-US" dirty="0"/>
              <a:t>Christ (cf. 1 Pet. 2:21-23)</a:t>
            </a:r>
          </a:p>
          <a:p>
            <a:pPr lvl="1"/>
            <a:r>
              <a:rPr lang="en-US" dirty="0" smtClean="0"/>
              <a:t>Obeys </a:t>
            </a:r>
            <a:r>
              <a:rPr lang="en-US" dirty="0"/>
              <a:t>through affliction (cf. 2:14; Acts 17:5-9; 2 Tim. 3:12)</a:t>
            </a:r>
          </a:p>
          <a:p>
            <a:pPr lvl="1"/>
            <a:r>
              <a:rPr lang="en-US" dirty="0" smtClean="0"/>
              <a:t>Maintains </a:t>
            </a:r>
            <a:r>
              <a:rPr lang="en-US" dirty="0"/>
              <a:t>a spirit of joy (cf. Acts 16:25; 5:41)</a:t>
            </a:r>
          </a:p>
          <a:p>
            <a:r>
              <a:rPr lang="en-US" dirty="0" smtClean="0"/>
              <a:t>When </a:t>
            </a:r>
            <a:r>
              <a:rPr lang="en-US" dirty="0"/>
              <a:t>one is truly converted: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will love the gospel more than life itself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will trust the power of the gospel more than self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will give </a:t>
            </a:r>
            <a:r>
              <a:rPr lang="en-US" dirty="0" smtClean="0"/>
              <a:t>his </a:t>
            </a:r>
            <a:r>
              <a:rPr lang="en-US" dirty="0" smtClean="0"/>
              <a:t>all in service to the gospel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87461" y="2944536"/>
            <a:ext cx="190250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34" y="3100646"/>
            <a:ext cx="8794865" cy="375735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worthy example of a </a:t>
            </a:r>
            <a:r>
              <a:rPr lang="en-US" dirty="0" smtClean="0"/>
              <a:t>Christian: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to be evident to all (cf. Phil. 2:15)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to point people to the Lord and His Word (cf. Matt. 5:16)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to manifest a complete turn </a:t>
            </a:r>
            <a:r>
              <a:rPr lang="en-US" dirty="0" smtClean="0"/>
              <a:t>&amp; </a:t>
            </a:r>
            <a:r>
              <a:rPr lang="en-US" dirty="0"/>
              <a:t>service to Christ </a:t>
            </a:r>
            <a:r>
              <a:rPr lang="en-US" dirty="0" smtClean="0"/>
              <a:t>(cf. Ac. 15:3)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one is truly converted:</a:t>
            </a:r>
          </a:p>
          <a:p>
            <a:pPr lvl="1"/>
            <a:r>
              <a:rPr lang="en-US" dirty="0" smtClean="0"/>
              <a:t>He will </a:t>
            </a:r>
            <a:r>
              <a:rPr lang="en-US" dirty="0"/>
              <a:t>make wholesale changes in every part of his/her life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will unashamedly live as a citizen of heaven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will readily enslave </a:t>
            </a:r>
            <a:r>
              <a:rPr lang="en-US" dirty="0" smtClean="0"/>
              <a:t>himself to </a:t>
            </a:r>
            <a:r>
              <a:rPr lang="en-US" dirty="0"/>
              <a:t>the one true </a:t>
            </a:r>
            <a:r>
              <a:rPr lang="en-US" dirty="0" smtClean="0"/>
              <a:t>God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87461" y="2944536"/>
            <a:ext cx="135386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34" y="2576946"/>
            <a:ext cx="8794865" cy="4281054"/>
          </a:xfrm>
        </p:spPr>
        <p:txBody>
          <a:bodyPr>
            <a:normAutofit/>
          </a:bodyPr>
          <a:lstStyle/>
          <a:p>
            <a:r>
              <a:rPr lang="en-US" dirty="0" smtClean="0"/>
              <a:t>True conversion requires faith (Mark 16:16)</a:t>
            </a:r>
          </a:p>
          <a:p>
            <a:r>
              <a:rPr lang="en-US" dirty="0" smtClean="0"/>
              <a:t>True conversion requires repentance (Acts 3:19)</a:t>
            </a:r>
          </a:p>
          <a:p>
            <a:r>
              <a:rPr lang="en-US" dirty="0" smtClean="0"/>
              <a:t>True conversion requires confession of faith (Rom. 10:9)</a:t>
            </a:r>
          </a:p>
          <a:p>
            <a:r>
              <a:rPr lang="en-US" dirty="0" smtClean="0"/>
              <a:t>True conversion requires baptism (Acts 2:38)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True conversion results in forgiveness of sins (Acts 22:16)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True conversion results in </a:t>
            </a:r>
            <a:r>
              <a:rPr lang="en-US" dirty="0" smtClean="0"/>
              <a:t>being added to the church (Ac. 2:47)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True conversion results in </a:t>
            </a:r>
            <a:r>
              <a:rPr lang="en-US" dirty="0" smtClean="0"/>
              <a:t>enrollment in heaven (Heb. 12:23)</a:t>
            </a:r>
          </a:p>
          <a:p>
            <a:r>
              <a:rPr lang="en-US" dirty="0" smtClean="0"/>
              <a:t>True conversion requires faithful living (Rev. 2:10)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337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2015-06-26T19:10:35Z</dcterms:created>
  <dcterms:modified xsi:type="dcterms:W3CDTF">2015-07-12T20:06:36Z</dcterms:modified>
</cp:coreProperties>
</file>