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94660"/>
  </p:normalViewPr>
  <p:slideViewPr>
    <p:cSldViewPr snapToGrid="0">
      <p:cViewPr varScale="1">
        <p:scale>
          <a:sx n="53" d="100"/>
          <a:sy n="53" d="100"/>
        </p:scale>
        <p:origin x="1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5A07-2461-4A74-B7E5-E1DE6FD4391E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E042-0A1C-403C-87A1-3A3832D7E46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7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5A07-2461-4A74-B7E5-E1DE6FD4391E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E042-0A1C-403C-87A1-3A3832D7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7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5A07-2461-4A74-B7E5-E1DE6FD4391E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E042-0A1C-403C-87A1-3A3832D7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36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80288"/>
            <a:ext cx="8692896" cy="6077712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841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92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5A07-2461-4A74-B7E5-E1DE6FD4391E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E042-0A1C-403C-87A1-3A3832D7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71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5A07-2461-4A74-B7E5-E1DE6FD4391E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E042-0A1C-403C-87A1-3A3832D7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8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5A07-2461-4A74-B7E5-E1DE6FD4391E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E042-0A1C-403C-87A1-3A3832D7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1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5A07-2461-4A74-B7E5-E1DE6FD4391E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E042-0A1C-403C-87A1-3A3832D7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5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5A07-2461-4A74-B7E5-E1DE6FD4391E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E042-0A1C-403C-87A1-3A3832D7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6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5A07-2461-4A74-B7E5-E1DE6FD4391E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E042-0A1C-403C-87A1-3A3832D7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8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5A07-2461-4A74-B7E5-E1DE6FD4391E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E042-0A1C-403C-87A1-3A3832D7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3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F5A07-2461-4A74-B7E5-E1DE6FD4391E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3E042-0A1C-403C-87A1-3A3832D7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1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7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God’s Truth Stands…FOREVER</a:t>
            </a:r>
          </a:p>
          <a:p>
            <a:pPr lvl="1"/>
            <a:r>
              <a:rPr lang="en-US" dirty="0" smtClean="0"/>
              <a:t>Psalm 119:89</a:t>
            </a:r>
          </a:p>
          <a:p>
            <a:pPr lvl="1"/>
            <a:r>
              <a:rPr lang="en-US" dirty="0" smtClean="0"/>
              <a:t>1 Peter 1:20-25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3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80288"/>
            <a:ext cx="8839200" cy="6077712"/>
          </a:xfrm>
        </p:spPr>
        <p:txBody>
          <a:bodyPr/>
          <a:lstStyle/>
          <a:p>
            <a:r>
              <a:rPr lang="en-US" dirty="0" smtClean="0"/>
              <a:t>God’s Truth Stands…FOREVER</a:t>
            </a:r>
          </a:p>
          <a:p>
            <a:r>
              <a:rPr lang="en-US" dirty="0" smtClean="0"/>
              <a:t>God’s Truth Stands…REGARDLESS</a:t>
            </a:r>
          </a:p>
          <a:p>
            <a:pPr lvl="1"/>
            <a:r>
              <a:rPr lang="en-US" dirty="0"/>
              <a:t>Regardless of what </a:t>
            </a:r>
            <a:r>
              <a:rPr lang="en-US" u="sng" dirty="0"/>
              <a:t>man thinks</a:t>
            </a:r>
            <a:r>
              <a:rPr lang="en-US" dirty="0"/>
              <a:t> (Prov. 14:12; 16:25;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 </a:t>
            </a:r>
            <a:r>
              <a:rPr lang="en-US" dirty="0"/>
              <a:t>Kgs. 5:10-11; 2 Tim. 4:3-4)</a:t>
            </a:r>
          </a:p>
          <a:p>
            <a:pPr lvl="1"/>
            <a:r>
              <a:rPr lang="en-US" dirty="0" smtClean="0"/>
              <a:t>Regardless </a:t>
            </a:r>
            <a:r>
              <a:rPr lang="en-US" dirty="0"/>
              <a:t>of what </a:t>
            </a:r>
            <a:r>
              <a:rPr lang="en-US" u="sng" dirty="0"/>
              <a:t>friends say</a:t>
            </a:r>
            <a:r>
              <a:rPr lang="en-US" dirty="0"/>
              <a:t> (Col. 2:4-7; Acts 20:30; 1 Tim. 1:18-20; 2 Pet. 2:1)</a:t>
            </a:r>
          </a:p>
          <a:p>
            <a:pPr lvl="1"/>
            <a:r>
              <a:rPr lang="en-US" dirty="0"/>
              <a:t>Regardless of what </a:t>
            </a:r>
            <a:r>
              <a:rPr lang="en-US" u="sng" dirty="0"/>
              <a:t>a nation does</a:t>
            </a:r>
            <a:r>
              <a:rPr lang="en-US" dirty="0"/>
              <a:t> (cf. 2 Kings 17:5-20)</a:t>
            </a:r>
          </a:p>
          <a:p>
            <a:pPr lvl="1"/>
            <a:r>
              <a:rPr lang="en-US" dirty="0"/>
              <a:t>Regardless of what </a:t>
            </a:r>
            <a:r>
              <a:rPr lang="en-US" u="sng" dirty="0"/>
              <a:t>a ruler does</a:t>
            </a:r>
            <a:r>
              <a:rPr lang="en-US" dirty="0"/>
              <a:t> (cf. 2 Chron. 26:1-21)</a:t>
            </a:r>
          </a:p>
          <a:p>
            <a:pPr lvl="1"/>
            <a:r>
              <a:rPr lang="en-US" dirty="0"/>
              <a:t>Regardless of what </a:t>
            </a:r>
            <a:r>
              <a:rPr lang="en-US" u="sng" dirty="0"/>
              <a:t>judges do</a:t>
            </a:r>
            <a:r>
              <a:rPr lang="en-US" dirty="0"/>
              <a:t> (cf. Acts 4:5-20; 5:17-42)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911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80288"/>
            <a:ext cx="8839200" cy="6077712"/>
          </a:xfrm>
        </p:spPr>
        <p:txBody>
          <a:bodyPr>
            <a:normAutofit/>
          </a:bodyPr>
          <a:lstStyle/>
          <a:p>
            <a:r>
              <a:rPr lang="en-US" dirty="0" smtClean="0"/>
              <a:t>God’s Truth Stands…FOREVER</a:t>
            </a:r>
          </a:p>
          <a:p>
            <a:r>
              <a:rPr lang="en-US" dirty="0" smtClean="0"/>
              <a:t>God’s Truth Stands…REGARDLESS</a:t>
            </a:r>
          </a:p>
          <a:p>
            <a:r>
              <a:rPr lang="en-US" dirty="0" smtClean="0"/>
              <a:t>God’s Truth Stands…UNMOVED</a:t>
            </a:r>
          </a:p>
          <a:p>
            <a:pPr lvl="1"/>
            <a:r>
              <a:rPr lang="en-US" sz="2600" dirty="0" smtClean="0"/>
              <a:t>Unmoved concerning </a:t>
            </a:r>
            <a:r>
              <a:rPr lang="en-US" sz="2600" u="sng" dirty="0" smtClean="0"/>
              <a:t>abortion</a:t>
            </a:r>
            <a:r>
              <a:rPr lang="en-US" sz="2600" dirty="0" smtClean="0"/>
              <a:t> </a:t>
            </a:r>
            <a:r>
              <a:rPr lang="en-US" sz="2600" dirty="0"/>
              <a:t>(Jer. 1:5; Job 31:15; Psa. 22:10; 139:13-16; Gal. 5:21; Rev. 21:8)</a:t>
            </a:r>
          </a:p>
          <a:p>
            <a:pPr lvl="1"/>
            <a:r>
              <a:rPr lang="en-US" sz="2600" dirty="0"/>
              <a:t>Unmoved concerning </a:t>
            </a:r>
            <a:r>
              <a:rPr lang="en-US" sz="2600" u="sng" dirty="0" smtClean="0"/>
              <a:t>drug </a:t>
            </a:r>
            <a:r>
              <a:rPr lang="en-US" sz="2600" u="sng" dirty="0"/>
              <a:t>use</a:t>
            </a:r>
            <a:r>
              <a:rPr lang="en-US" sz="2600" dirty="0"/>
              <a:t> (1 Cor. 6:19-20; 1 Pet. </a:t>
            </a:r>
            <a:r>
              <a:rPr lang="en-US" sz="2600" dirty="0" smtClean="0"/>
              <a:t>2:11)</a:t>
            </a:r>
            <a:endParaRPr lang="en-US" sz="2600" dirty="0"/>
          </a:p>
          <a:p>
            <a:pPr lvl="1"/>
            <a:r>
              <a:rPr lang="en-US" sz="2600" dirty="0"/>
              <a:t>Unmoved concerning </a:t>
            </a:r>
            <a:r>
              <a:rPr lang="en-US" sz="2600" u="sng" dirty="0" smtClean="0"/>
              <a:t>homosexuality</a:t>
            </a:r>
            <a:r>
              <a:rPr lang="en-US" sz="2600" dirty="0" smtClean="0"/>
              <a:t> </a:t>
            </a:r>
            <a:r>
              <a:rPr lang="en-US" sz="2600" dirty="0"/>
              <a:t>(Lev. 18:22; 20:13;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1 </a:t>
            </a:r>
            <a:r>
              <a:rPr lang="en-US" sz="2600" dirty="0"/>
              <a:t>Cor. 6:9-10; Rom. 1:24-27)</a:t>
            </a:r>
          </a:p>
          <a:p>
            <a:pPr lvl="1"/>
            <a:r>
              <a:rPr lang="en-US" sz="2600" dirty="0"/>
              <a:t>Unmoved concerning </a:t>
            </a:r>
            <a:r>
              <a:rPr lang="en-US" sz="2600" u="sng" dirty="0" smtClean="0"/>
              <a:t>marriage</a:t>
            </a:r>
            <a:r>
              <a:rPr lang="en-US" sz="2600" dirty="0" smtClean="0"/>
              <a:t> </a:t>
            </a:r>
            <a:r>
              <a:rPr lang="en-US" sz="2600" dirty="0"/>
              <a:t>(Gen. 2:23-25; </a:t>
            </a:r>
            <a:r>
              <a:rPr lang="en-US" sz="2600" dirty="0" smtClean="0"/>
              <a:t>Mt</a:t>
            </a:r>
            <a:r>
              <a:rPr lang="en-US" sz="2600" dirty="0"/>
              <a:t>. 19:3-9)</a:t>
            </a:r>
          </a:p>
          <a:p>
            <a:pPr lvl="1"/>
            <a:r>
              <a:rPr lang="en-US" sz="2600" dirty="0"/>
              <a:t>Unmoved concerning </a:t>
            </a:r>
            <a:r>
              <a:rPr lang="en-US" sz="2600" u="sng" dirty="0" smtClean="0"/>
              <a:t>repentance</a:t>
            </a:r>
            <a:r>
              <a:rPr lang="en-US" sz="2600" dirty="0" smtClean="0"/>
              <a:t> (2 Chr. </a:t>
            </a:r>
            <a:r>
              <a:rPr lang="en-US" sz="2600" dirty="0"/>
              <a:t>7:14; </a:t>
            </a:r>
            <a:r>
              <a:rPr lang="en-US" sz="2600" dirty="0" smtClean="0"/>
              <a:t>Acts 26:20)</a:t>
            </a:r>
            <a:endParaRPr lang="en-US" sz="2600" dirty="0"/>
          </a:p>
          <a:p>
            <a:pPr lvl="1"/>
            <a:r>
              <a:rPr lang="en-US" sz="2600" dirty="0"/>
              <a:t>Unmoved concerning </a:t>
            </a:r>
            <a:r>
              <a:rPr lang="en-US" sz="2600" u="sng" dirty="0" smtClean="0"/>
              <a:t>everlasting </a:t>
            </a:r>
            <a:r>
              <a:rPr lang="en-US" sz="2600" u="sng" dirty="0"/>
              <a:t>punishment</a:t>
            </a:r>
            <a:r>
              <a:rPr lang="en-US" sz="2600" dirty="0"/>
              <a:t> (1 Cor. 6:9-11; 2 </a:t>
            </a:r>
            <a:r>
              <a:rPr lang="en-US" sz="2600" dirty="0" smtClean="0"/>
              <a:t>Thess. </a:t>
            </a:r>
            <a:r>
              <a:rPr lang="en-US" sz="2600" dirty="0"/>
              <a:t>1:8-9)</a:t>
            </a:r>
          </a:p>
          <a:p>
            <a:pPr lvl="1"/>
            <a:r>
              <a:rPr lang="en-US" sz="2600" dirty="0"/>
              <a:t>Unmoved concerning </a:t>
            </a:r>
            <a:r>
              <a:rPr lang="en-US" sz="2600" u="sng" dirty="0" smtClean="0"/>
              <a:t>salvation</a:t>
            </a:r>
            <a:r>
              <a:rPr lang="en-US" sz="2600" dirty="0" smtClean="0"/>
              <a:t> (</a:t>
            </a:r>
            <a:r>
              <a:rPr lang="en-US" sz="2600" dirty="0"/>
              <a:t>Heb. 5:9; Matt. 7:21)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713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80288"/>
            <a:ext cx="8839200" cy="6077712"/>
          </a:xfrm>
        </p:spPr>
        <p:txBody>
          <a:bodyPr>
            <a:normAutofit/>
          </a:bodyPr>
          <a:lstStyle/>
          <a:p>
            <a:r>
              <a:rPr lang="en-US" dirty="0" smtClean="0"/>
              <a:t>God’s Truth Stands…</a:t>
            </a:r>
            <a:r>
              <a:rPr lang="en-US" u="sng" dirty="0" smtClean="0"/>
              <a:t>HE WANTS ALL TO BE SAVED!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Must believe that Jesus is God’s Son (John 20:30-31)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Must repent and turn away from sins (Acts 3:19)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Must confess faith in Jesus (Romans 10:9-10)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Must be immersed into Christ (Galatians 3:27)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God will forgive all </a:t>
            </a:r>
            <a:r>
              <a:rPr lang="en-US" dirty="0" smtClean="0"/>
              <a:t>your </a:t>
            </a:r>
            <a:r>
              <a:rPr lang="en-US" dirty="0" smtClean="0"/>
              <a:t>sins (Acts 2:38)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God will add you to His church (Acts 2:47)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God will register you in heaven (Hebrews 12:23)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Must live according to the will of God (1 John 2:17)</a:t>
            </a:r>
          </a:p>
        </p:txBody>
      </p:sp>
    </p:spTree>
    <p:extLst>
      <p:ext uri="{BB962C8B-B14F-4D97-AF65-F5344CB8AC3E}">
        <p14:creationId xmlns:p14="http://schemas.microsoft.com/office/powerpoint/2010/main" val="416512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178</Words>
  <Application>Microsoft Office PowerPoint</Application>
  <PresentationFormat>On-screen Show (4:3)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4</cp:revision>
  <dcterms:created xsi:type="dcterms:W3CDTF">2015-06-28T20:05:25Z</dcterms:created>
  <dcterms:modified xsi:type="dcterms:W3CDTF">2015-06-28T21:26:24Z</dcterms:modified>
</cp:coreProperties>
</file>