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01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3D55-22A9-45B5-B3D5-BB49FB750130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84FE-152E-4D9F-A238-8787E5A72D4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052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3D55-22A9-45B5-B3D5-BB49FB750130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84FE-152E-4D9F-A238-8787E5A7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3D55-22A9-45B5-B3D5-BB49FB750130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84FE-152E-4D9F-A238-8787E5A7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2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47651"/>
            <a:ext cx="9144000" cy="1138844"/>
          </a:xfrm>
          <a:solidFill>
            <a:schemeClr val="tx1"/>
          </a:solidFill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504" y="3790605"/>
            <a:ext cx="8944495" cy="3067396"/>
          </a:xfrm>
        </p:spPr>
        <p:txBody>
          <a:bodyPr/>
          <a:lstStyle>
            <a:lvl1pPr>
              <a:defRPr b="1"/>
            </a:lvl1pPr>
            <a:lvl2pPr marL="685800" indent="-287338">
              <a:buFont typeface="Calibri" panose="020F0502020204030204" pitchFamily="34" charset="0"/>
              <a:buChar char="−"/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259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3D55-22A9-45B5-B3D5-BB49FB750130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84FE-152E-4D9F-A238-8787E5A7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6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3D55-22A9-45B5-B3D5-BB49FB750130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84FE-152E-4D9F-A238-8787E5A7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0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3D55-22A9-45B5-B3D5-BB49FB750130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84FE-152E-4D9F-A238-8787E5A7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166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3D55-22A9-45B5-B3D5-BB49FB750130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84FE-152E-4D9F-A238-8787E5A7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7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3D55-22A9-45B5-B3D5-BB49FB750130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84FE-152E-4D9F-A238-8787E5A7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45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3D55-22A9-45B5-B3D5-BB49FB750130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84FE-152E-4D9F-A238-8787E5A7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3D55-22A9-45B5-B3D5-BB49FB750130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984FE-152E-4D9F-A238-8787E5A7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8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53D55-22A9-45B5-B3D5-BB49FB750130}" type="datetimeFigureOut">
              <a:rPr lang="en-US" smtClean="0"/>
              <a:t>6/14/2015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984FE-152E-4D9F-A238-8787E5A72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0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1644675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947651"/>
            <a:ext cx="9144000" cy="11388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504" y="3659963"/>
            <a:ext cx="8944495" cy="3198038"/>
          </a:xfrm>
        </p:spPr>
        <p:txBody>
          <a:bodyPr>
            <a:normAutofit/>
          </a:bodyPr>
          <a:lstStyle/>
          <a:p>
            <a:r>
              <a:rPr lang="en-US" dirty="0" smtClean="0"/>
              <a:t>Christians must be single-minded:</a:t>
            </a:r>
            <a:br>
              <a:rPr lang="en-US" dirty="0" smtClean="0"/>
            </a:br>
            <a:r>
              <a:rPr lang="en-US" dirty="0" smtClean="0"/>
              <a:t>Trusting God and overcoming doubt!</a:t>
            </a:r>
          </a:p>
          <a:p>
            <a:pPr lvl="1"/>
            <a:r>
              <a:rPr lang="en-US" dirty="0" smtClean="0">
                <a:solidFill>
                  <a:srgbClr val="54016C"/>
                </a:solidFill>
              </a:rPr>
              <a:t>Trust </a:t>
            </a:r>
            <a:r>
              <a:rPr lang="en-US" dirty="0">
                <a:solidFill>
                  <a:srgbClr val="54016C"/>
                </a:solidFill>
              </a:rPr>
              <a:t>that God hears and answers us – Jas. 1:6-8; 1 Jn. 5:14-15</a:t>
            </a:r>
          </a:p>
          <a:p>
            <a:pPr lvl="1"/>
            <a:r>
              <a:rPr lang="en-US" dirty="0" smtClean="0">
                <a:solidFill>
                  <a:srgbClr val="54016C"/>
                </a:solidFill>
              </a:rPr>
              <a:t>Trust </a:t>
            </a:r>
            <a:r>
              <a:rPr lang="en-US" dirty="0">
                <a:solidFill>
                  <a:srgbClr val="54016C"/>
                </a:solidFill>
              </a:rPr>
              <a:t>that God knows what is best for us – Mt. 6:8; Ro. 8:26-27</a:t>
            </a:r>
          </a:p>
          <a:p>
            <a:pPr lvl="1"/>
            <a:r>
              <a:rPr lang="en-US" dirty="0" smtClean="0">
                <a:solidFill>
                  <a:srgbClr val="54016C"/>
                </a:solidFill>
              </a:rPr>
              <a:t>Trust </a:t>
            </a:r>
            <a:r>
              <a:rPr lang="en-US" dirty="0">
                <a:solidFill>
                  <a:srgbClr val="54016C"/>
                </a:solidFill>
              </a:rPr>
              <a:t>that God wants what is best for us – 1 Pet. 5:7</a:t>
            </a:r>
          </a:p>
          <a:p>
            <a:pPr lvl="1"/>
            <a:r>
              <a:rPr lang="en-US" dirty="0" smtClean="0">
                <a:solidFill>
                  <a:srgbClr val="54016C"/>
                </a:solidFill>
              </a:rPr>
              <a:t>Trust </a:t>
            </a:r>
            <a:r>
              <a:rPr lang="en-US" dirty="0">
                <a:solidFill>
                  <a:srgbClr val="54016C"/>
                </a:solidFill>
              </a:rPr>
              <a:t>that God will do what is best for us </a:t>
            </a:r>
            <a:r>
              <a:rPr lang="en-US" dirty="0" smtClean="0">
                <a:solidFill>
                  <a:srgbClr val="54016C"/>
                </a:solidFill>
              </a:rPr>
              <a:t>– Rom. 8:28; Phil. 2:13</a:t>
            </a:r>
            <a:endParaRPr lang="en-US" dirty="0">
              <a:solidFill>
                <a:srgbClr val="54016C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0" y="2357306"/>
            <a:ext cx="4572000" cy="103184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>
                <a:solidFill>
                  <a:prstClr val="white"/>
                </a:solidFill>
              </a:rPr>
              <a:t>Trust </a:t>
            </a:r>
            <a:r>
              <a:rPr lang="en-US" sz="3200" b="1" dirty="0" smtClean="0">
                <a:solidFill>
                  <a:prstClr val="white"/>
                </a:solidFill>
              </a:rPr>
              <a:t>Self</a:t>
            </a:r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947651"/>
            <a:ext cx="9143999" cy="113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  <a:ea typeface="+mj-ea"/>
                <a:cs typeface="+mj-cs"/>
              </a:rPr>
              <a:t>Double-Minded</a:t>
            </a:r>
          </a:p>
          <a:p>
            <a:pPr algn="ctr"/>
            <a:r>
              <a:rPr lang="en-US" sz="3200" dirty="0" smtClean="0">
                <a:solidFill>
                  <a:prstClr val="white"/>
                </a:solidFill>
                <a:ea typeface="+mj-ea"/>
                <a:cs typeface="+mj-cs"/>
              </a:rPr>
              <a:t>(Having </a:t>
            </a:r>
            <a:r>
              <a:rPr lang="en-US" sz="3200" dirty="0">
                <a:solidFill>
                  <a:prstClr val="white"/>
                </a:solidFill>
                <a:ea typeface="+mj-ea"/>
                <a:cs typeface="+mj-cs"/>
              </a:rPr>
              <a:t>Two Trusts, or Trusting Two Different Things)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357306"/>
            <a:ext cx="4572000" cy="10318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>
                <a:solidFill>
                  <a:schemeClr val="tx1"/>
                </a:solidFill>
              </a:rPr>
              <a:t>Trust </a:t>
            </a:r>
            <a:r>
              <a:rPr lang="en-US" sz="3200" b="1" dirty="0" smtClean="0">
                <a:solidFill>
                  <a:schemeClr val="tx1"/>
                </a:solidFill>
              </a:rPr>
              <a:t>God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36270" y="2642532"/>
            <a:ext cx="1619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DO</a:t>
            </a:r>
            <a:r>
              <a:rPr lang="en-US" sz="2800" b="1" dirty="0" smtClean="0">
                <a:solidFill>
                  <a:schemeClr val="bg1"/>
                </a:solidFill>
              </a:rPr>
              <a:t>UBT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958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947651"/>
            <a:ext cx="9144000" cy="11388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504" y="3659963"/>
            <a:ext cx="8944495" cy="3198038"/>
          </a:xfrm>
        </p:spPr>
        <p:txBody>
          <a:bodyPr>
            <a:normAutofit/>
          </a:bodyPr>
          <a:lstStyle/>
          <a:p>
            <a:r>
              <a:rPr lang="en-US" dirty="0" smtClean="0"/>
              <a:t>Christians must be single-hearted:</a:t>
            </a:r>
            <a:br>
              <a:rPr lang="en-US" dirty="0" smtClean="0"/>
            </a:br>
            <a:r>
              <a:rPr lang="en-US" dirty="0" smtClean="0"/>
              <a:t>Loving </a:t>
            </a:r>
            <a:r>
              <a:rPr lang="en-US" dirty="0"/>
              <a:t>God and overcoming worldliness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>
                <a:solidFill>
                  <a:srgbClr val="54016C"/>
                </a:solidFill>
              </a:rPr>
              <a:t>Love </a:t>
            </a:r>
            <a:r>
              <a:rPr lang="en-US" dirty="0">
                <a:solidFill>
                  <a:srgbClr val="54016C"/>
                </a:solidFill>
              </a:rPr>
              <a:t>God </a:t>
            </a:r>
            <a:r>
              <a:rPr lang="en-US" dirty="0" smtClean="0">
                <a:solidFill>
                  <a:srgbClr val="54016C"/>
                </a:solidFill>
              </a:rPr>
              <a:t>&amp; </a:t>
            </a:r>
            <a:r>
              <a:rPr lang="en-US" dirty="0">
                <a:solidFill>
                  <a:srgbClr val="54016C"/>
                </a:solidFill>
              </a:rPr>
              <a:t>not the world – Jas. 4:4</a:t>
            </a:r>
          </a:p>
          <a:p>
            <a:pPr lvl="1"/>
            <a:r>
              <a:rPr lang="en-US" dirty="0" smtClean="0">
                <a:solidFill>
                  <a:srgbClr val="54016C"/>
                </a:solidFill>
              </a:rPr>
              <a:t>Love God’s things &amp; not the world’s things – 1 John 2:15-17</a:t>
            </a:r>
          </a:p>
          <a:p>
            <a:pPr lvl="1"/>
            <a:r>
              <a:rPr lang="en-US" dirty="0" smtClean="0">
                <a:solidFill>
                  <a:srgbClr val="54016C"/>
                </a:solidFill>
              </a:rPr>
              <a:t>Love </a:t>
            </a:r>
            <a:r>
              <a:rPr lang="en-US" dirty="0">
                <a:solidFill>
                  <a:srgbClr val="54016C"/>
                </a:solidFill>
              </a:rPr>
              <a:t>God’s riches </a:t>
            </a:r>
            <a:r>
              <a:rPr lang="en-US" dirty="0" smtClean="0">
                <a:solidFill>
                  <a:srgbClr val="54016C"/>
                </a:solidFill>
              </a:rPr>
              <a:t>&amp; </a:t>
            </a:r>
            <a:r>
              <a:rPr lang="en-US" dirty="0">
                <a:solidFill>
                  <a:srgbClr val="54016C"/>
                </a:solidFill>
              </a:rPr>
              <a:t>not the world’s riches – Pr. 10:22; Mt. </a:t>
            </a:r>
            <a:r>
              <a:rPr lang="en-US" dirty="0" smtClean="0">
                <a:solidFill>
                  <a:srgbClr val="54016C"/>
                </a:solidFill>
              </a:rPr>
              <a:t>6:24</a:t>
            </a:r>
            <a:endParaRPr lang="en-US" dirty="0">
              <a:solidFill>
                <a:srgbClr val="54016C"/>
              </a:solidFill>
            </a:endParaRPr>
          </a:p>
          <a:p>
            <a:pPr lvl="1"/>
            <a:r>
              <a:rPr lang="en-US" dirty="0" smtClean="0">
                <a:solidFill>
                  <a:srgbClr val="54016C"/>
                </a:solidFill>
              </a:rPr>
              <a:t>Love </a:t>
            </a:r>
            <a:r>
              <a:rPr lang="en-US" dirty="0">
                <a:solidFill>
                  <a:srgbClr val="54016C"/>
                </a:solidFill>
              </a:rPr>
              <a:t>God’s favor </a:t>
            </a:r>
            <a:r>
              <a:rPr lang="en-US" dirty="0" smtClean="0">
                <a:solidFill>
                  <a:srgbClr val="54016C"/>
                </a:solidFill>
              </a:rPr>
              <a:t>&amp; </a:t>
            </a:r>
            <a:r>
              <a:rPr lang="en-US" dirty="0">
                <a:solidFill>
                  <a:srgbClr val="54016C"/>
                </a:solidFill>
              </a:rPr>
              <a:t>not the world’s favor – Gal. 1:10; </a:t>
            </a:r>
            <a:r>
              <a:rPr lang="en-US" dirty="0" smtClean="0">
                <a:solidFill>
                  <a:srgbClr val="54016C"/>
                </a:solidFill>
              </a:rPr>
              <a:t>John 8:29</a:t>
            </a:r>
            <a:endParaRPr lang="en-US" dirty="0">
              <a:solidFill>
                <a:srgbClr val="54016C"/>
              </a:solidFill>
            </a:endParaRPr>
          </a:p>
          <a:p>
            <a:pPr lvl="1"/>
            <a:r>
              <a:rPr lang="en-US" dirty="0" smtClean="0">
                <a:solidFill>
                  <a:srgbClr val="54016C"/>
                </a:solidFill>
              </a:rPr>
              <a:t>Love </a:t>
            </a:r>
            <a:r>
              <a:rPr lang="en-US" dirty="0">
                <a:solidFill>
                  <a:srgbClr val="54016C"/>
                </a:solidFill>
              </a:rPr>
              <a:t>God’s ways </a:t>
            </a:r>
            <a:r>
              <a:rPr lang="en-US" dirty="0" smtClean="0">
                <a:solidFill>
                  <a:srgbClr val="54016C"/>
                </a:solidFill>
              </a:rPr>
              <a:t>&amp; </a:t>
            </a:r>
            <a:r>
              <a:rPr lang="en-US" dirty="0">
                <a:solidFill>
                  <a:srgbClr val="54016C"/>
                </a:solidFill>
              </a:rPr>
              <a:t>not the world’s ways – Rev. 15:3; </a:t>
            </a:r>
            <a:r>
              <a:rPr lang="en-US" dirty="0" smtClean="0">
                <a:solidFill>
                  <a:srgbClr val="54016C"/>
                </a:solidFill>
              </a:rPr>
              <a:t>Rom. 12:2</a:t>
            </a:r>
            <a:endParaRPr lang="en-US" dirty="0">
              <a:solidFill>
                <a:srgbClr val="54016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2357306"/>
            <a:ext cx="4572000" cy="103184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   Love the World</a:t>
            </a:r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947651"/>
            <a:ext cx="9143999" cy="113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  <a:ea typeface="+mj-ea"/>
                <a:cs typeface="+mj-cs"/>
              </a:rPr>
              <a:t>Double-Hearted</a:t>
            </a:r>
          </a:p>
          <a:p>
            <a:pPr algn="ctr"/>
            <a:r>
              <a:rPr lang="en-US" sz="3200" dirty="0" smtClean="0">
                <a:solidFill>
                  <a:prstClr val="white"/>
                </a:solidFill>
                <a:ea typeface="+mj-ea"/>
                <a:cs typeface="+mj-cs"/>
              </a:rPr>
              <a:t>(Having Two Loves, or Loving Two Different Things)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357306"/>
            <a:ext cx="4572000" cy="10318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schemeClr val="tx1"/>
                </a:solidFill>
              </a:rPr>
              <a:t>Love God	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5283" y="2642532"/>
            <a:ext cx="2679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WORLDL</a:t>
            </a:r>
            <a:r>
              <a:rPr lang="en-US" sz="2800" b="1" dirty="0" smtClean="0">
                <a:solidFill>
                  <a:schemeClr val="bg1"/>
                </a:solidFill>
              </a:rPr>
              <a:t>INESS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70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947651"/>
            <a:ext cx="9144000" cy="11388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504" y="3659963"/>
            <a:ext cx="8944495" cy="3198038"/>
          </a:xfrm>
        </p:spPr>
        <p:txBody>
          <a:bodyPr>
            <a:normAutofit/>
          </a:bodyPr>
          <a:lstStyle/>
          <a:p>
            <a:r>
              <a:rPr lang="en-US" dirty="0" smtClean="0"/>
              <a:t>Christians must be single-tongued:</a:t>
            </a:r>
            <a:br>
              <a:rPr lang="en-US" dirty="0" smtClean="0"/>
            </a:br>
            <a:r>
              <a:rPr lang="en-US" dirty="0" smtClean="0"/>
              <a:t>Speaking </a:t>
            </a:r>
            <a:r>
              <a:rPr lang="en-US" dirty="0"/>
              <a:t>complete truth </a:t>
            </a:r>
            <a:r>
              <a:rPr lang="en-US" dirty="0" smtClean="0"/>
              <a:t>and </a:t>
            </a:r>
            <a:r>
              <a:rPr lang="en-US" dirty="0"/>
              <a:t>overcoming deception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>
                <a:solidFill>
                  <a:srgbClr val="54016C"/>
                </a:solidFill>
              </a:rPr>
              <a:t>Be </a:t>
            </a:r>
            <a:r>
              <a:rPr lang="en-US" dirty="0">
                <a:solidFill>
                  <a:srgbClr val="54016C"/>
                </a:solidFill>
              </a:rPr>
              <a:t>completely honest always – Eph. 4:25</a:t>
            </a:r>
          </a:p>
          <a:p>
            <a:pPr lvl="1"/>
            <a:r>
              <a:rPr lang="en-US" dirty="0" smtClean="0">
                <a:solidFill>
                  <a:srgbClr val="54016C"/>
                </a:solidFill>
              </a:rPr>
              <a:t>Put </a:t>
            </a:r>
            <a:r>
              <a:rPr lang="en-US" dirty="0">
                <a:solidFill>
                  <a:srgbClr val="54016C"/>
                </a:solidFill>
              </a:rPr>
              <a:t>away all deceit from ourselves – 1 Pet. </a:t>
            </a:r>
            <a:r>
              <a:rPr lang="en-US" smtClean="0">
                <a:solidFill>
                  <a:srgbClr val="54016C"/>
                </a:solidFill>
              </a:rPr>
              <a:t>2:1; 3:10</a:t>
            </a:r>
            <a:endParaRPr lang="en-US" dirty="0">
              <a:solidFill>
                <a:srgbClr val="54016C"/>
              </a:solidFill>
            </a:endParaRPr>
          </a:p>
          <a:p>
            <a:pPr lvl="1"/>
            <a:r>
              <a:rPr lang="en-US" dirty="0" smtClean="0">
                <a:solidFill>
                  <a:srgbClr val="54016C"/>
                </a:solidFill>
              </a:rPr>
              <a:t>Love </a:t>
            </a:r>
            <a:r>
              <a:rPr lang="en-US" dirty="0">
                <a:solidFill>
                  <a:srgbClr val="54016C"/>
                </a:solidFill>
              </a:rPr>
              <a:t>truth and truthfulness – Psa. 15:2; </a:t>
            </a:r>
            <a:r>
              <a:rPr lang="en-US" dirty="0" smtClean="0">
                <a:solidFill>
                  <a:srgbClr val="54016C"/>
                </a:solidFill>
              </a:rPr>
              <a:t>Prov</a:t>
            </a:r>
            <a:r>
              <a:rPr lang="en-US" dirty="0">
                <a:solidFill>
                  <a:srgbClr val="54016C"/>
                </a:solidFill>
              </a:rPr>
              <a:t>. 8:6-8; 16:13</a:t>
            </a:r>
            <a:r>
              <a:rPr lang="en-US" dirty="0" smtClean="0">
                <a:solidFill>
                  <a:srgbClr val="54016C"/>
                </a:solidFill>
              </a:rPr>
              <a:t> </a:t>
            </a:r>
            <a:endParaRPr lang="en-US" dirty="0">
              <a:solidFill>
                <a:srgbClr val="54016C"/>
              </a:solidFill>
            </a:endParaRPr>
          </a:p>
          <a:p>
            <a:pPr lvl="1"/>
            <a:r>
              <a:rPr lang="en-US" dirty="0" smtClean="0">
                <a:solidFill>
                  <a:srgbClr val="54016C"/>
                </a:solidFill>
              </a:rPr>
              <a:t>Avoid </a:t>
            </a:r>
            <a:r>
              <a:rPr lang="en-US" dirty="0">
                <a:solidFill>
                  <a:srgbClr val="54016C"/>
                </a:solidFill>
              </a:rPr>
              <a:t>those given to deceit – Psa. 101:7; John 8:44</a:t>
            </a:r>
          </a:p>
          <a:p>
            <a:pPr lvl="1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0" y="2357306"/>
            <a:ext cx="4572000" cy="103184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prstClr val="white"/>
                </a:solidFill>
              </a:rPr>
              <a:t>   Mean Another Thing</a:t>
            </a:r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947651"/>
            <a:ext cx="91439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  <a:ea typeface="+mj-ea"/>
                <a:cs typeface="+mj-cs"/>
              </a:rPr>
              <a:t>Double-Tongued</a:t>
            </a:r>
          </a:p>
          <a:p>
            <a:pPr algn="ctr"/>
            <a:r>
              <a:rPr lang="en-US" sz="3200" dirty="0" smtClean="0">
                <a:solidFill>
                  <a:prstClr val="white"/>
                </a:solidFill>
                <a:ea typeface="+mj-ea"/>
                <a:cs typeface="+mj-cs"/>
              </a:rPr>
              <a:t>(Having Two Sayings, or Saying Two Different Things)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0" y="2357306"/>
            <a:ext cx="4572000" cy="10318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b="1" dirty="0" smtClean="0">
                <a:solidFill>
                  <a:schemeClr val="tx1"/>
                </a:solidFill>
              </a:rPr>
              <a:t>Say One Thing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60294" y="2642532"/>
            <a:ext cx="2679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DEC</a:t>
            </a:r>
            <a:r>
              <a:rPr lang="en-US" sz="2800" b="1" dirty="0" smtClean="0">
                <a:solidFill>
                  <a:schemeClr val="bg1"/>
                </a:solidFill>
              </a:rPr>
              <a:t>EIT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72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947651"/>
            <a:ext cx="9144000" cy="113884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504" y="2279374"/>
            <a:ext cx="8944495" cy="45786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600" dirty="0" smtClean="0"/>
              <a:t>Avoid eternal separation by believing in Jesus – John 8:24</a:t>
            </a:r>
          </a:p>
          <a:p>
            <a:pPr>
              <a:lnSpc>
                <a:spcPct val="100000"/>
              </a:lnSpc>
            </a:pPr>
            <a:r>
              <a:rPr lang="en-US" sz="2600" dirty="0" smtClean="0"/>
              <a:t>Avoid eternal separation by repenting of sin – Luke 13:3</a:t>
            </a:r>
          </a:p>
          <a:p>
            <a:pPr>
              <a:lnSpc>
                <a:spcPct val="100000"/>
              </a:lnSpc>
            </a:pPr>
            <a:r>
              <a:rPr lang="en-US" sz="2600" dirty="0" smtClean="0"/>
              <a:t>Avoid eternal separation by confessing faith – Mt. 10:32-33</a:t>
            </a:r>
          </a:p>
          <a:p>
            <a:pPr>
              <a:lnSpc>
                <a:spcPct val="100000"/>
              </a:lnSpc>
            </a:pPr>
            <a:r>
              <a:rPr lang="en-US" sz="2600" dirty="0" smtClean="0"/>
              <a:t>Avoid eternal separation by being baptized – Acts 2:38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solidFill>
                  <a:srgbClr val="54016C"/>
                </a:solidFill>
              </a:rPr>
              <a:t>God will forgive you of all sins – Acts 22:16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solidFill>
                  <a:srgbClr val="54016C"/>
                </a:solidFill>
              </a:rPr>
              <a:t>God will add you to His church – Acts 2:47</a:t>
            </a:r>
          </a:p>
          <a:p>
            <a:pPr lvl="1">
              <a:lnSpc>
                <a:spcPct val="100000"/>
              </a:lnSpc>
            </a:pPr>
            <a:r>
              <a:rPr lang="en-US" dirty="0" smtClean="0">
                <a:solidFill>
                  <a:srgbClr val="54016C"/>
                </a:solidFill>
              </a:rPr>
              <a:t>God will enroll you in heaven – Hebrews 12:23</a:t>
            </a:r>
          </a:p>
          <a:p>
            <a:pPr>
              <a:lnSpc>
                <a:spcPct val="100000"/>
              </a:lnSpc>
            </a:pPr>
            <a:r>
              <a:rPr lang="en-US" sz="2600" dirty="0" smtClean="0"/>
              <a:t>Avoid eternal separation by living faithfully – Revelation 2:10</a:t>
            </a:r>
            <a:endParaRPr lang="en-US" sz="26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947651"/>
            <a:ext cx="914399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prstClr val="white"/>
                </a:solidFill>
                <a:ea typeface="+mj-ea"/>
                <a:cs typeface="+mj-cs"/>
              </a:rPr>
              <a:t>Double-Death</a:t>
            </a:r>
          </a:p>
          <a:p>
            <a:pPr algn="ctr"/>
            <a:r>
              <a:rPr lang="en-US" sz="3200" dirty="0" smtClean="0">
                <a:solidFill>
                  <a:prstClr val="white"/>
                </a:solidFill>
                <a:ea typeface="+mj-ea"/>
                <a:cs typeface="+mj-cs"/>
              </a:rPr>
              <a:t>(“Second death” or an eternal separation, Rev. 21:8)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738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1288</TotalTime>
  <Words>162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18</cp:revision>
  <dcterms:created xsi:type="dcterms:W3CDTF">2015-06-13T21:46:02Z</dcterms:created>
  <dcterms:modified xsi:type="dcterms:W3CDTF">2015-06-14T21:34:18Z</dcterms:modified>
</cp:coreProperties>
</file>