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82" d="100"/>
          <a:sy n="82" d="100"/>
        </p:scale>
        <p:origin x="108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252749"/>
            <a:ext cx="8689917" cy="4605251"/>
          </a:xfrm>
        </p:spPr>
        <p:txBody>
          <a:bodyPr/>
          <a:lstStyle>
            <a:lvl1pPr>
              <a:defRPr sz="3200" b="1">
                <a:ln w="9525">
                  <a:solidFill>
                    <a:schemeClr val="bg1"/>
                  </a:solidFill>
                </a:ln>
                <a:solidFill>
                  <a:srgbClr val="0816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Teen" panose="02000400000000000000" pitchFamily="2" charset="0"/>
              </a:defRPr>
            </a:lvl1pPr>
            <a:lvl2pPr marL="685800" indent="-287338">
              <a:buFont typeface="Calibri" panose="020F0502020204030204" pitchFamily="34" charset="0"/>
              <a:buChar char="−"/>
              <a:defRPr sz="2800" b="1"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Teen" panose="02000400000000000000" pitchFamily="2" charset="0"/>
              </a:defRPr>
            </a:lvl2pPr>
            <a:lvl3pPr>
              <a:defRPr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252749"/>
            <a:ext cx="8689917" cy="4605251"/>
          </a:xfrm>
        </p:spPr>
        <p:txBody>
          <a:bodyPr/>
          <a:lstStyle>
            <a:lvl1pPr>
              <a:defRPr sz="3200" b="1">
                <a:ln w="9525">
                  <a:solidFill>
                    <a:schemeClr val="bg1"/>
                  </a:solidFill>
                </a:ln>
                <a:solidFill>
                  <a:srgbClr val="0816C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Teen" panose="02000400000000000000" pitchFamily="2" charset="0"/>
              </a:defRPr>
            </a:lvl1pPr>
            <a:lvl2pPr marL="685800" indent="-287338">
              <a:buFont typeface="Calibri" panose="020F0502020204030204" pitchFamily="34" charset="0"/>
              <a:buChar char="−"/>
              <a:defRPr sz="2800" b="1"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Teen" panose="02000400000000000000" pitchFamily="2" charset="0"/>
              </a:defRPr>
            </a:lvl2pPr>
            <a:lvl3pPr>
              <a:defRPr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>
                <a:ln w="9525"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8C9F-A90D-4228-B44F-F64C327DB35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53AC-305E-43B9-A032-945CCF36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 in God (Mark 11:22)</a:t>
            </a:r>
          </a:p>
          <a:p>
            <a:pPr lvl="1"/>
            <a:r>
              <a:rPr lang="en-US" dirty="0" smtClean="0"/>
              <a:t>In His existence (Heb. 11:6)</a:t>
            </a:r>
          </a:p>
          <a:p>
            <a:pPr lvl="1"/>
            <a:r>
              <a:rPr lang="en-US" dirty="0" smtClean="0"/>
              <a:t>In His presence (Psa. 46:1-11; Josh. 1:9)</a:t>
            </a:r>
          </a:p>
          <a:p>
            <a:pPr lvl="1"/>
            <a:r>
              <a:rPr lang="en-US" dirty="0" smtClean="0"/>
              <a:t>In His assurance (2 Pet. 3:9; Tit. 1:2; Heb. 6:18)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15291" r="56239" b="71743"/>
          <a:stretch/>
        </p:blipFill>
        <p:spPr>
          <a:xfrm>
            <a:off x="2499919" y="1048624"/>
            <a:ext cx="1501630" cy="8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 in God (Mark 11:22)</a:t>
            </a:r>
          </a:p>
          <a:p>
            <a:r>
              <a:rPr lang="en-US" dirty="0" smtClean="0"/>
              <a:t>FAITH in Jesus (John 14:1)</a:t>
            </a:r>
          </a:p>
          <a:p>
            <a:pPr lvl="1"/>
            <a:r>
              <a:rPr lang="en-US" dirty="0" smtClean="0"/>
              <a:t>In His life (John 1:14; Phil. 2:6-8)</a:t>
            </a:r>
          </a:p>
          <a:p>
            <a:pPr lvl="1"/>
            <a:r>
              <a:rPr lang="en-US" dirty="0" smtClean="0"/>
              <a:t>In His death (1 Cor. 15:3; Mark 15:25)</a:t>
            </a:r>
          </a:p>
          <a:p>
            <a:pPr lvl="1"/>
            <a:r>
              <a:rPr lang="en-US" dirty="0" smtClean="0"/>
              <a:t>In His resurrection (1 Cor. 15:4; Rom. 10:9)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15291" r="56239" b="71743"/>
          <a:stretch/>
        </p:blipFill>
        <p:spPr>
          <a:xfrm>
            <a:off x="2499919" y="1048624"/>
            <a:ext cx="1501630" cy="8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 in God (Mark 11:22)</a:t>
            </a:r>
          </a:p>
          <a:p>
            <a:r>
              <a:rPr lang="en-US" dirty="0" smtClean="0"/>
              <a:t>FAITH in Jesus (John 14:1)</a:t>
            </a:r>
          </a:p>
          <a:p>
            <a:r>
              <a:rPr lang="en-US" dirty="0" smtClean="0"/>
              <a:t>FAITH in the Bible (2 Tim. 3:16-17) </a:t>
            </a:r>
          </a:p>
          <a:p>
            <a:pPr lvl="1"/>
            <a:r>
              <a:rPr lang="en-US" dirty="0" smtClean="0"/>
              <a:t>In its inerrancy (2 Pet. 1:20-21; Jas. 1:25)</a:t>
            </a:r>
          </a:p>
          <a:p>
            <a:pPr lvl="1"/>
            <a:r>
              <a:rPr lang="en-US" dirty="0" smtClean="0"/>
              <a:t>In its permanency (1 Pet. 1:22-25; </a:t>
            </a:r>
            <a:r>
              <a:rPr lang="en-US" dirty="0" smtClean="0"/>
              <a:t>Mt</a:t>
            </a:r>
            <a:r>
              <a:rPr lang="en-US" dirty="0" smtClean="0"/>
              <a:t>. 24:35)</a:t>
            </a:r>
          </a:p>
          <a:p>
            <a:pPr lvl="1"/>
            <a:r>
              <a:rPr lang="en-US" dirty="0" smtClean="0"/>
              <a:t>In its relevancy (Heb. 4:12; John 3:16; Eph. 1:7)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15291" r="56239" b="71743"/>
          <a:stretch/>
        </p:blipFill>
        <p:spPr>
          <a:xfrm>
            <a:off x="2499919" y="1048624"/>
            <a:ext cx="1501630" cy="8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 for heaven that saturates your life 	(Col. 3:1-4)</a:t>
            </a:r>
          </a:p>
          <a:p>
            <a:r>
              <a:rPr lang="en-US" dirty="0" smtClean="0"/>
              <a:t>HOPE for heaven that motivates your life 	(2 Cor. 5:1-9)</a:t>
            </a:r>
          </a:p>
          <a:p>
            <a:r>
              <a:rPr lang="en-US" dirty="0" smtClean="0"/>
              <a:t>HOPE for heaven that dictates your life 	(Phil. 3:20-21; 2 Pet. 3:11-13)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15291" r="56239" b="71743"/>
          <a:stretch/>
        </p:blipFill>
        <p:spPr>
          <a:xfrm>
            <a:off x="2499919" y="1048624"/>
            <a:ext cx="1501630" cy="889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6759" r="79817" b="71743"/>
          <a:stretch/>
        </p:blipFill>
        <p:spPr>
          <a:xfrm>
            <a:off x="243281" y="1149292"/>
            <a:ext cx="1602298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196" y="2252749"/>
            <a:ext cx="8819804" cy="4605251"/>
          </a:xfrm>
        </p:spPr>
        <p:txBody>
          <a:bodyPr/>
          <a:lstStyle/>
          <a:p>
            <a:r>
              <a:rPr lang="en-US" dirty="0" smtClean="0"/>
              <a:t>LOVE for God (1 John 4:9-11, 19; Psa. 84:2)</a:t>
            </a:r>
          </a:p>
          <a:p>
            <a:r>
              <a:rPr lang="en-US" dirty="0" smtClean="0"/>
              <a:t>LOVE for the church (</a:t>
            </a:r>
            <a:r>
              <a:rPr lang="en-US" dirty="0" smtClean="0"/>
              <a:t>Jn. </a:t>
            </a:r>
            <a:r>
              <a:rPr lang="en-US" dirty="0" smtClean="0"/>
              <a:t>13:34; Rom. 14:19)</a:t>
            </a:r>
          </a:p>
          <a:p>
            <a:r>
              <a:rPr lang="en-US" dirty="0" smtClean="0"/>
              <a:t>LOVE for doing right (Mt. 5:6; 6:33; Ps. 45:7)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15291" r="56239" b="71743"/>
          <a:stretch/>
        </p:blipFill>
        <p:spPr>
          <a:xfrm>
            <a:off x="2499919" y="1048624"/>
            <a:ext cx="1501630" cy="889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4526" r="71560" b="86300"/>
          <a:stretch/>
        </p:blipFill>
        <p:spPr>
          <a:xfrm>
            <a:off x="1258349" y="310393"/>
            <a:ext cx="1342238" cy="629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6759" r="79817" b="71743"/>
          <a:stretch/>
        </p:blipFill>
        <p:spPr>
          <a:xfrm>
            <a:off x="243281" y="1149292"/>
            <a:ext cx="1602298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50356" r="54951" b="32816"/>
          <a:stretch/>
        </p:blipFill>
        <p:spPr>
          <a:xfrm>
            <a:off x="1509204" y="3453414"/>
            <a:ext cx="2610035" cy="1154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3" t="84272"/>
          <a:stretch/>
        </p:blipFill>
        <p:spPr>
          <a:xfrm>
            <a:off x="4838330" y="5779362"/>
            <a:ext cx="4305670" cy="1078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5" t="47897" r="11456" b="37087"/>
          <a:stretch/>
        </p:blipFill>
        <p:spPr>
          <a:xfrm>
            <a:off x="5379868" y="3284738"/>
            <a:ext cx="2716567" cy="1029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8220" r="40194" b="55987"/>
          <a:stretch/>
        </p:blipFill>
        <p:spPr>
          <a:xfrm>
            <a:off x="3027284" y="1935332"/>
            <a:ext cx="2441361" cy="10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60" y="2252749"/>
            <a:ext cx="8900719" cy="4605251"/>
          </a:xfrm>
        </p:spPr>
        <p:txBody>
          <a:bodyPr/>
          <a:lstStyle/>
          <a:p>
            <a:r>
              <a:rPr lang="en-US" sz="3100" dirty="0" smtClean="0"/>
              <a:t>Believe Jesus is God’s Son – Romans 10:9</a:t>
            </a:r>
          </a:p>
          <a:p>
            <a:r>
              <a:rPr lang="en-US" sz="3100" dirty="0" smtClean="0"/>
              <a:t>Repent of your sins – 2 Peter 3:9</a:t>
            </a:r>
          </a:p>
          <a:p>
            <a:r>
              <a:rPr lang="en-US" sz="3100" dirty="0" smtClean="0"/>
              <a:t>Confess your faith in Jesus – Romans 10:10</a:t>
            </a:r>
          </a:p>
          <a:p>
            <a:r>
              <a:rPr lang="en-US" sz="3100" dirty="0" smtClean="0"/>
              <a:t>Be immersed into Christ – Acts 2:38</a:t>
            </a:r>
          </a:p>
          <a:p>
            <a:pPr lvl="1"/>
            <a:r>
              <a:rPr lang="en-US" dirty="0" smtClean="0"/>
              <a:t>God will forgive every sin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sz="3000" dirty="0" smtClean="0"/>
              <a:t>Live a life full of faith, hope &amp; love – Rev. 2:10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985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280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operator</cp:lastModifiedBy>
  <cp:revision>8</cp:revision>
  <dcterms:created xsi:type="dcterms:W3CDTF">2015-06-06T22:37:04Z</dcterms:created>
  <dcterms:modified xsi:type="dcterms:W3CDTF">2015-06-07T22:27:29Z</dcterms:modified>
</cp:coreProperties>
</file>