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4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ED5F-2D75-4DB4-B20A-4140201D9489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DE2D-A390-459B-AD2B-5BA9DB89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6728" r="62661" b="78960"/>
          <a:stretch/>
        </p:blipFill>
        <p:spPr>
          <a:xfrm>
            <a:off x="595618" y="461394"/>
            <a:ext cx="2818701" cy="981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59806" r="6880" b="21957"/>
          <a:stretch/>
        </p:blipFill>
        <p:spPr>
          <a:xfrm>
            <a:off x="528506" y="4101482"/>
            <a:ext cx="7986320" cy="125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87706"/>
          <a:stretch/>
        </p:blipFill>
        <p:spPr>
          <a:xfrm>
            <a:off x="5251508" y="6014906"/>
            <a:ext cx="3892492" cy="843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6728" r="28059" b="73592"/>
          <a:stretch/>
        </p:blipFill>
        <p:spPr>
          <a:xfrm>
            <a:off x="3524435" y="461394"/>
            <a:ext cx="3053918" cy="1349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28666" r="4679" b="58043"/>
          <a:stretch/>
        </p:blipFill>
        <p:spPr>
          <a:xfrm>
            <a:off x="3231472" y="1970842"/>
            <a:ext cx="5483431" cy="911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21747" r="65423" b="58043"/>
          <a:stretch/>
        </p:blipFill>
        <p:spPr>
          <a:xfrm>
            <a:off x="594361" y="1491448"/>
            <a:ext cx="2566090" cy="13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48196" r="6880" b="40784"/>
          <a:stretch/>
        </p:blipFill>
        <p:spPr>
          <a:xfrm>
            <a:off x="528506" y="3310212"/>
            <a:ext cx="7986320" cy="75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46482" r="8166" b="34888"/>
          <a:stretch/>
        </p:blipFill>
        <p:spPr>
          <a:xfrm>
            <a:off x="2965142" y="3297805"/>
            <a:ext cx="5487540" cy="1277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65687" r="8166" b="14863"/>
          <a:stretch/>
        </p:blipFill>
        <p:spPr>
          <a:xfrm>
            <a:off x="1087148" y="4539925"/>
            <a:ext cx="7365534" cy="133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46482" r="68274" b="43088"/>
          <a:stretch/>
        </p:blipFill>
        <p:spPr>
          <a:xfrm>
            <a:off x="1087148" y="3283087"/>
            <a:ext cx="1869116" cy="71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56783" r="68274" b="34888"/>
          <a:stretch/>
        </p:blipFill>
        <p:spPr>
          <a:xfrm>
            <a:off x="1087148" y="3989509"/>
            <a:ext cx="1869116" cy="5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34250" r="7982" b="45444"/>
          <a:stretch/>
        </p:blipFill>
        <p:spPr>
          <a:xfrm>
            <a:off x="696286" y="2348917"/>
            <a:ext cx="7717872" cy="1392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56269" r="7982" b="31865"/>
          <a:stretch/>
        </p:blipFill>
        <p:spPr>
          <a:xfrm>
            <a:off x="696286" y="3858936"/>
            <a:ext cx="7717872" cy="813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t="69725" r="24587" b="17431"/>
          <a:stretch/>
        </p:blipFill>
        <p:spPr>
          <a:xfrm>
            <a:off x="2340528" y="4748168"/>
            <a:ext cx="4370664" cy="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6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56391" r="6514" b="29908"/>
          <a:stretch/>
        </p:blipFill>
        <p:spPr>
          <a:xfrm>
            <a:off x="637563" y="3867325"/>
            <a:ext cx="7910820" cy="939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33517" r="6514" b="45688"/>
          <a:stretch/>
        </p:blipFill>
        <p:spPr>
          <a:xfrm>
            <a:off x="637563" y="2298581"/>
            <a:ext cx="7910820" cy="1426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70581" r="6514" b="16942"/>
          <a:stretch/>
        </p:blipFill>
        <p:spPr>
          <a:xfrm>
            <a:off x="637563" y="4840447"/>
            <a:ext cx="7910820" cy="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1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76941" r="14863" b="11193"/>
          <a:stretch/>
        </p:blipFill>
        <p:spPr>
          <a:xfrm>
            <a:off x="755008" y="5276675"/>
            <a:ext cx="7029975" cy="81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3150" r="14863" b="35413"/>
          <a:stretch/>
        </p:blipFill>
        <p:spPr>
          <a:xfrm>
            <a:off x="755008" y="2273416"/>
            <a:ext cx="7029975" cy="2155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64587" r="14863" b="22692"/>
          <a:stretch/>
        </p:blipFill>
        <p:spPr>
          <a:xfrm>
            <a:off x="755007" y="4429386"/>
            <a:ext cx="7029975" cy="8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4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514" r="7706" b="31254"/>
          <a:stretch/>
        </p:blipFill>
        <p:spPr>
          <a:xfrm>
            <a:off x="687896" y="3875714"/>
            <a:ext cx="7751429" cy="8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33639" r="7706" b="44832"/>
          <a:stretch/>
        </p:blipFill>
        <p:spPr>
          <a:xfrm>
            <a:off x="687896" y="2306972"/>
            <a:ext cx="7751429" cy="147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69358" r="7706" b="15963"/>
          <a:stretch/>
        </p:blipFill>
        <p:spPr>
          <a:xfrm>
            <a:off x="687895" y="4756558"/>
            <a:ext cx="7751429" cy="10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32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56268" r="5137" b="31744"/>
          <a:stretch/>
        </p:blipFill>
        <p:spPr>
          <a:xfrm>
            <a:off x="687896" y="3858936"/>
            <a:ext cx="7986321" cy="822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33394" r="5137" b="46055"/>
          <a:stretch/>
        </p:blipFill>
        <p:spPr>
          <a:xfrm>
            <a:off x="687895" y="2290194"/>
            <a:ext cx="7986321" cy="1409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68745" r="5137" b="15597"/>
          <a:stretch/>
        </p:blipFill>
        <p:spPr>
          <a:xfrm>
            <a:off x="687894" y="4714612"/>
            <a:ext cx="7986321" cy="10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8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32783" r="5229" b="45761"/>
          <a:stretch/>
        </p:blipFill>
        <p:spPr>
          <a:xfrm>
            <a:off x="679508" y="2248250"/>
            <a:ext cx="7986320" cy="1471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56024" r="5229" b="30765"/>
          <a:stretch/>
        </p:blipFill>
        <p:spPr>
          <a:xfrm>
            <a:off x="679508" y="3842158"/>
            <a:ext cx="7986320" cy="906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69480" r="5229" b="15841"/>
          <a:stretch/>
        </p:blipFill>
        <p:spPr>
          <a:xfrm>
            <a:off x="679508" y="4764946"/>
            <a:ext cx="7986320" cy="10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/>
          <a:stretch/>
        </p:blipFill>
        <p:spPr>
          <a:xfrm>
            <a:off x="0" y="2214694"/>
            <a:ext cx="9144000" cy="4643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32"/>
          <a:stretch/>
        </p:blipFill>
        <p:spPr>
          <a:xfrm>
            <a:off x="0" y="0"/>
            <a:ext cx="9144000" cy="2130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1"/>
          <a:stretch/>
        </p:blipFill>
        <p:spPr>
          <a:xfrm>
            <a:off x="0" y="2237172"/>
            <a:ext cx="9144000" cy="46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1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2015-05-17T17:56:10Z</dcterms:created>
  <dcterms:modified xsi:type="dcterms:W3CDTF">2015-05-18T00:54:03Z</dcterms:modified>
</cp:coreProperties>
</file>