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86410"/>
  </p:normalViewPr>
  <p:slideViewPr>
    <p:cSldViewPr snapToGrid="0">
      <p:cViewPr varScale="1">
        <p:scale>
          <a:sx n="116" d="100"/>
          <a:sy n="116" d="100"/>
        </p:scale>
        <p:origin x="84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67A3B-F676-4423-9CE0-E0695869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12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0D64-A106-4082-B21E-AD266C71FC56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B76-1B8D-48BE-AE8C-086C1626748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1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0D64-A106-4082-B21E-AD266C71FC56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B76-1B8D-48BE-AE8C-086C1626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0D64-A106-4082-B21E-AD266C71FC56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B76-1B8D-48BE-AE8C-086C1626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1571104"/>
            <a:ext cx="8636923" cy="5145579"/>
          </a:xfrm>
        </p:spPr>
        <p:txBody>
          <a:bodyPr>
            <a:normAutofit/>
          </a:bodyPr>
          <a:lstStyle>
            <a:lvl1pPr>
              <a:defRPr sz="3600" b="1">
                <a:ln w="9525">
                  <a:noFill/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–"/>
              <a:defRPr sz="3200" b="1">
                <a:ln w="9525">
                  <a:noFill/>
                </a:ln>
                <a:solidFill>
                  <a:srgbClr val="0E01B3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sz="2800" b="1">
                <a:ln w="9525">
                  <a:noFill/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sz="2400" b="1">
                <a:ln w="9525">
                  <a:noFill/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sz="2400" b="1">
                <a:ln w="9525">
                  <a:noFill/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7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0D64-A106-4082-B21E-AD266C71FC56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B76-1B8D-48BE-AE8C-086C1626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8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0D64-A106-4082-B21E-AD266C71FC56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B76-1B8D-48BE-AE8C-086C1626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3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0D64-A106-4082-B21E-AD266C71FC56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B76-1B8D-48BE-AE8C-086C1626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6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0D64-A106-4082-B21E-AD266C71FC56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B76-1B8D-48BE-AE8C-086C1626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3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0D64-A106-4082-B21E-AD266C71FC56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B76-1B8D-48BE-AE8C-086C1626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2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0D64-A106-4082-B21E-AD266C71FC56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B76-1B8D-48BE-AE8C-086C1626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1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0D64-A106-4082-B21E-AD266C71FC56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B76-1B8D-48BE-AE8C-086C1626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E0D64-A106-4082-B21E-AD266C71FC56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1B76-1B8D-48BE-AE8C-086C1626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4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9464" y="1216404"/>
            <a:ext cx="294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John 3</a:t>
            </a:r>
            <a:endParaRPr lang="en-US" sz="60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25400" dir="2700000" algn="ctr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00132" y="2164955"/>
            <a:ext cx="2533475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5883" y="1526796"/>
            <a:ext cx="8828117" cy="53312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6000"/>
              </a:lnSpc>
            </a:pPr>
            <a:r>
              <a:rPr lang="en-US" sz="4000" dirty="0" smtClean="0"/>
              <a:t>The “Must” of </a:t>
            </a:r>
            <a:r>
              <a:rPr lang="en-US" sz="4000" u="sng" dirty="0" smtClean="0"/>
              <a:t>Crucifixion</a:t>
            </a:r>
            <a:r>
              <a:rPr lang="en-US" sz="4000" dirty="0" smtClean="0"/>
              <a:t> (3:13-18)</a:t>
            </a:r>
          </a:p>
          <a:p>
            <a:pPr lvl="1">
              <a:lnSpc>
                <a:spcPct val="96000"/>
              </a:lnSpc>
            </a:pPr>
            <a:r>
              <a:rPr lang="en-US" sz="3100" dirty="0" smtClean="0"/>
              <a:t>It </a:t>
            </a:r>
            <a:r>
              <a:rPr lang="en-US" sz="3100" dirty="0"/>
              <a:t>was prophesied (Psa. 22; Isa. 53)</a:t>
            </a:r>
          </a:p>
          <a:p>
            <a:pPr lvl="1">
              <a:lnSpc>
                <a:spcPct val="96000"/>
              </a:lnSpc>
            </a:pPr>
            <a:r>
              <a:rPr lang="en-US" sz="3100" dirty="0" smtClean="0"/>
              <a:t>It </a:t>
            </a:r>
            <a:r>
              <a:rPr lang="en-US" sz="3100" dirty="0"/>
              <a:t>was typified (Num. 21:4-9)</a:t>
            </a:r>
          </a:p>
          <a:p>
            <a:pPr lvl="1">
              <a:lnSpc>
                <a:spcPct val="96000"/>
              </a:lnSpc>
            </a:pPr>
            <a:r>
              <a:rPr lang="en-US" sz="3100" dirty="0" smtClean="0"/>
              <a:t>It </a:t>
            </a:r>
            <a:r>
              <a:rPr lang="en-US" sz="3100" dirty="0"/>
              <a:t>was required (Heb. 9:11-10:14</a:t>
            </a:r>
            <a:r>
              <a:rPr lang="en-US" sz="3100" dirty="0" smtClean="0"/>
              <a:t>)</a:t>
            </a:r>
          </a:p>
          <a:p>
            <a:pPr>
              <a:lnSpc>
                <a:spcPct val="96000"/>
              </a:lnSpc>
            </a:pPr>
            <a:r>
              <a:rPr lang="en-US" sz="4000" dirty="0" smtClean="0"/>
              <a:t>The “Must” of </a:t>
            </a:r>
            <a:r>
              <a:rPr lang="en-US" sz="4000" u="sng" dirty="0" smtClean="0"/>
              <a:t>Regeneration</a:t>
            </a:r>
            <a:r>
              <a:rPr lang="en-US" sz="4000" dirty="0" smtClean="0"/>
              <a:t> (3:3-7)</a:t>
            </a:r>
          </a:p>
          <a:p>
            <a:pPr lvl="1">
              <a:lnSpc>
                <a:spcPct val="96000"/>
              </a:lnSpc>
            </a:pPr>
            <a:r>
              <a:rPr lang="en-US" sz="3100" dirty="0" smtClean="0"/>
              <a:t>Rebirth Essential: “</a:t>
            </a:r>
            <a:r>
              <a:rPr lang="en-US" sz="3100" dirty="0"/>
              <a:t>except” </a:t>
            </a:r>
            <a:r>
              <a:rPr lang="en-US" sz="3100" dirty="0" smtClean="0"/>
              <a:t>+ </a:t>
            </a:r>
            <a:r>
              <a:rPr lang="en-US" sz="3100" dirty="0"/>
              <a:t>“must</a:t>
            </a:r>
            <a:r>
              <a:rPr lang="en-US" sz="3100" dirty="0" smtClean="0"/>
              <a:t>”</a:t>
            </a:r>
            <a:endParaRPr lang="en-US" sz="3100" dirty="0"/>
          </a:p>
          <a:p>
            <a:pPr lvl="1">
              <a:lnSpc>
                <a:spcPct val="96000"/>
              </a:lnSpc>
            </a:pPr>
            <a:r>
              <a:rPr lang="en-US" sz="3100" dirty="0" smtClean="0"/>
              <a:t>Rebirth Elements: Spirit + Word (Tit</a:t>
            </a:r>
            <a:r>
              <a:rPr lang="en-US" sz="3100" dirty="0"/>
              <a:t>. </a:t>
            </a:r>
            <a:r>
              <a:rPr lang="en-US" sz="3100" dirty="0" smtClean="0"/>
              <a:t>3:5; Eph. 5:26)</a:t>
            </a:r>
            <a:endParaRPr lang="en-US" sz="3100" dirty="0"/>
          </a:p>
          <a:p>
            <a:pPr lvl="1">
              <a:lnSpc>
                <a:spcPct val="96000"/>
              </a:lnSpc>
            </a:pPr>
            <a:r>
              <a:rPr lang="en-US" sz="3100" dirty="0" smtClean="0"/>
              <a:t>Rebirth Entrance: into the kingdom (</a:t>
            </a:r>
            <a:r>
              <a:rPr lang="en-US" sz="3100" dirty="0"/>
              <a:t>John 3:3, 5)</a:t>
            </a:r>
          </a:p>
          <a:p>
            <a:pPr>
              <a:lnSpc>
                <a:spcPct val="96000"/>
              </a:lnSpc>
            </a:pPr>
            <a:r>
              <a:rPr lang="en-US" sz="4000" dirty="0" smtClean="0"/>
              <a:t>The “Must” of </a:t>
            </a:r>
            <a:r>
              <a:rPr lang="en-US" sz="4000" u="sng" dirty="0" smtClean="0"/>
              <a:t>Exaltation</a:t>
            </a:r>
            <a:r>
              <a:rPr lang="en-US" sz="4000" dirty="0" smtClean="0"/>
              <a:t> (3:30a)</a:t>
            </a:r>
          </a:p>
          <a:p>
            <a:pPr lvl="1">
              <a:lnSpc>
                <a:spcPct val="96000"/>
              </a:lnSpc>
            </a:pPr>
            <a:r>
              <a:rPr lang="en-US" dirty="0"/>
              <a:t>God highly exalted Christ (Phil. 2:9; Acts </a:t>
            </a:r>
            <a:r>
              <a:rPr lang="en-US" dirty="0" smtClean="0"/>
              <a:t>2:33)</a:t>
            </a:r>
            <a:endParaRPr lang="en-US" sz="4400" dirty="0"/>
          </a:p>
          <a:p>
            <a:pPr lvl="1">
              <a:lnSpc>
                <a:spcPct val="96000"/>
              </a:lnSpc>
            </a:pPr>
            <a:r>
              <a:rPr lang="en-US" dirty="0" smtClean="0"/>
              <a:t>I </a:t>
            </a:r>
            <a:r>
              <a:rPr lang="en-US" dirty="0"/>
              <a:t>must highly exalt Christ (Col. 1:18; Matt. 6:33)</a:t>
            </a:r>
            <a:endParaRPr lang="en-US" dirty="0" smtClean="0"/>
          </a:p>
          <a:p>
            <a:pPr>
              <a:lnSpc>
                <a:spcPct val="96000"/>
              </a:lnSpc>
            </a:pPr>
            <a:r>
              <a:rPr lang="en-US" sz="4000" dirty="0" smtClean="0"/>
              <a:t>The “Must” of </a:t>
            </a:r>
            <a:r>
              <a:rPr lang="en-US" sz="4000" u="sng" dirty="0" smtClean="0"/>
              <a:t>Submission</a:t>
            </a:r>
            <a:r>
              <a:rPr lang="en-US" sz="4000" dirty="0" smtClean="0"/>
              <a:t> (3:30b)</a:t>
            </a:r>
          </a:p>
          <a:p>
            <a:pPr lvl="1">
              <a:lnSpc>
                <a:spcPct val="96000"/>
              </a:lnSpc>
            </a:pPr>
            <a:r>
              <a:rPr lang="en-US" dirty="0"/>
              <a:t>I must remove myself from prominence (Luke 9:23)</a:t>
            </a:r>
          </a:p>
          <a:p>
            <a:pPr lvl="1">
              <a:lnSpc>
                <a:spcPct val="96000"/>
              </a:lnSpc>
            </a:pPr>
            <a:r>
              <a:rPr lang="en-US" dirty="0"/>
              <a:t>I must remove my will from dominance (Luke 22:42; Jas. 4:15)</a:t>
            </a:r>
          </a:p>
          <a:p>
            <a:pPr lvl="1">
              <a:lnSpc>
                <a:spcPct val="96000"/>
              </a:lnSpc>
            </a:pPr>
            <a:r>
              <a:rPr lang="en-US" dirty="0"/>
              <a:t>I must submit to Him in full compliance (Jas. 4:7; </a:t>
            </a:r>
            <a:r>
              <a:rPr lang="en-US" dirty="0" smtClean="0"/>
              <a:t>Rom. 6:19)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5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5883" y="1526796"/>
            <a:ext cx="8828117" cy="5331204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sz="3200" dirty="0" smtClean="0"/>
              <a:t>John 3 teaches me how to be saved:</a:t>
            </a:r>
          </a:p>
          <a:p>
            <a:pPr lvl="1">
              <a:lnSpc>
                <a:spcPct val="96000"/>
              </a:lnSpc>
            </a:pPr>
            <a:r>
              <a:rPr lang="en-US" sz="2800" dirty="0" smtClean="0"/>
              <a:t>I must believe in Jesus (3:15-18, 36)</a:t>
            </a:r>
          </a:p>
          <a:p>
            <a:pPr lvl="1">
              <a:lnSpc>
                <a:spcPct val="96000"/>
              </a:lnSpc>
            </a:pPr>
            <a:r>
              <a:rPr lang="en-US" sz="2800" dirty="0" smtClean="0"/>
              <a:t>I must remove self and exalt Christ (3:30)</a:t>
            </a:r>
          </a:p>
          <a:p>
            <a:pPr lvl="1">
              <a:lnSpc>
                <a:spcPct val="96000"/>
              </a:lnSpc>
            </a:pPr>
            <a:r>
              <a:rPr lang="en-US" sz="2800" dirty="0"/>
              <a:t>I must be born again through Bible baptism (3:3-7)</a:t>
            </a:r>
          </a:p>
          <a:p>
            <a:pPr lvl="1">
              <a:lnSpc>
                <a:spcPct val="96000"/>
              </a:lnSpc>
            </a:pPr>
            <a:r>
              <a:rPr lang="en-US" sz="2800" dirty="0" smtClean="0"/>
              <a:t>I must obey Jesus (3:36)</a:t>
            </a:r>
          </a:p>
          <a:p>
            <a:pPr>
              <a:lnSpc>
                <a:spcPct val="96000"/>
              </a:lnSpc>
            </a:pPr>
            <a:r>
              <a:rPr lang="en-US" sz="3200" dirty="0" smtClean="0"/>
              <a:t>It’s one thing to read it</a:t>
            </a:r>
            <a:r>
              <a:rPr lang="en-US" sz="3200" smtClean="0"/>
              <a:t>! </a:t>
            </a:r>
            <a:br>
              <a:rPr lang="en-US" sz="3200" smtClean="0"/>
            </a:br>
            <a:r>
              <a:rPr lang="en-US" sz="3200" smtClean="0"/>
              <a:t>It’s </a:t>
            </a:r>
            <a:r>
              <a:rPr lang="en-US" sz="3200" dirty="0" smtClean="0"/>
              <a:t>another thing to do it!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894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225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Cindy Nelson</cp:lastModifiedBy>
  <cp:revision>12</cp:revision>
  <dcterms:created xsi:type="dcterms:W3CDTF">2014-06-29T20:32:02Z</dcterms:created>
  <dcterms:modified xsi:type="dcterms:W3CDTF">2015-05-10T22:16:43Z</dcterms:modified>
</cp:coreProperties>
</file>