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2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182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FA66D-1A46-4009-BD32-C6351E81AE29}" type="datetimeFigureOut">
              <a:rPr lang="en-US" smtClean="0"/>
              <a:t>4/26/2015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02425-02F0-4B87-A00B-0E310944951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954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FA66D-1A46-4009-BD32-C6351E81AE29}" type="datetimeFigureOut">
              <a:rPr lang="en-US" smtClean="0"/>
              <a:t>4/26/2015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02425-02F0-4B87-A00B-0E31094495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818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FA66D-1A46-4009-BD32-C6351E81AE29}" type="datetimeFigureOut">
              <a:rPr lang="en-US" smtClean="0"/>
              <a:t>4/26/2015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02425-02F0-4B87-A00B-0E31094495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607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756" y="1263535"/>
            <a:ext cx="8071659" cy="851104"/>
          </a:xfrm>
        </p:spPr>
        <p:txBody>
          <a:bodyPr/>
          <a:lstStyle>
            <a:lvl1pPr algn="ctr">
              <a:defRPr b="1">
                <a:solidFill>
                  <a:srgbClr val="FFFF00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020" y="2402378"/>
            <a:ext cx="8157903" cy="4455622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  <a:lvl2pPr marL="685800" indent="-287338">
              <a:buFont typeface="Calibri" panose="020F0502020204030204" pitchFamily="34" charset="0"/>
              <a:buChar char="−"/>
              <a:defRPr sz="2800" b="1">
                <a:solidFill>
                  <a:schemeClr val="bg1"/>
                </a:solidFill>
              </a:defRPr>
            </a:lvl2pPr>
            <a:lvl3pPr>
              <a:defRPr sz="2400" b="1">
                <a:solidFill>
                  <a:schemeClr val="bg1"/>
                </a:solidFill>
              </a:defRPr>
            </a:lvl3pPr>
            <a:lvl4pPr>
              <a:defRPr sz="2000" b="1">
                <a:solidFill>
                  <a:schemeClr val="bg1"/>
                </a:solidFill>
              </a:defRPr>
            </a:lvl4pPr>
            <a:lvl5pPr>
              <a:defRPr sz="2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5777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FA66D-1A46-4009-BD32-C6351E81AE29}" type="datetimeFigureOut">
              <a:rPr lang="en-US" smtClean="0"/>
              <a:t>4/26/2015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02425-02F0-4B87-A00B-0E31094495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934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FA66D-1A46-4009-BD32-C6351E81AE29}" type="datetimeFigureOut">
              <a:rPr lang="en-US" smtClean="0"/>
              <a:t>4/26/2015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02425-02F0-4B87-A00B-0E31094495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359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FA66D-1A46-4009-BD32-C6351E81AE29}" type="datetimeFigureOut">
              <a:rPr lang="en-US" smtClean="0"/>
              <a:t>4/26/2015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02425-02F0-4B87-A00B-0E31094495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777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FA66D-1A46-4009-BD32-C6351E81AE29}" type="datetimeFigureOut">
              <a:rPr lang="en-US" smtClean="0"/>
              <a:t>4/26/2015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02425-02F0-4B87-A00B-0E31094495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385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FA66D-1A46-4009-BD32-C6351E81AE29}" type="datetimeFigureOut">
              <a:rPr lang="en-US" smtClean="0"/>
              <a:t>4/26/2015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02425-02F0-4B87-A00B-0E31094495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049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FA66D-1A46-4009-BD32-C6351E81AE29}" type="datetimeFigureOut">
              <a:rPr lang="en-US" smtClean="0"/>
              <a:t>4/26/2015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02425-02F0-4B87-A00B-0E31094495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183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FA66D-1A46-4009-BD32-C6351E81AE29}" type="datetimeFigureOut">
              <a:rPr lang="en-US" smtClean="0"/>
              <a:t>4/26/2015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02425-02F0-4B87-A00B-0E31094495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244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EFA66D-1A46-4009-BD32-C6351E81AE29}" type="datetimeFigureOut">
              <a:rPr lang="en-US" smtClean="0"/>
              <a:t>4/26/2015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02425-02F0-4B87-A00B-0E31094495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394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8846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God’s Word Is a </a:t>
            </a:r>
            <a:r>
              <a:rPr lang="en-US" u="sng" dirty="0" smtClean="0"/>
              <a:t>Burning</a:t>
            </a:r>
            <a:r>
              <a:rPr lang="en-US" dirty="0" smtClean="0"/>
              <a:t> Fire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motivates me (Jer. </a:t>
            </a:r>
            <a:r>
              <a:rPr lang="en-US" dirty="0"/>
              <a:t>20:9; Acts 4:17-21)</a:t>
            </a:r>
            <a:endParaRPr lang="en-US" dirty="0" smtClean="0"/>
          </a:p>
          <a:p>
            <a:r>
              <a:rPr lang="en-US" dirty="0" smtClean="0"/>
              <a:t>It consumes me </a:t>
            </a:r>
            <a:r>
              <a:rPr lang="en-US" dirty="0" smtClean="0"/>
              <a:t>(Acts </a:t>
            </a:r>
            <a:r>
              <a:rPr lang="en-US" dirty="0" smtClean="0"/>
              <a:t>20:24; </a:t>
            </a:r>
            <a:r>
              <a:rPr lang="en-US" dirty="0" smtClean="0"/>
              <a:t>21:13; Phil. 1:12)</a:t>
            </a:r>
            <a:endParaRPr lang="en-US" dirty="0" smtClean="0"/>
          </a:p>
          <a:p>
            <a:r>
              <a:rPr lang="en-US" dirty="0" smtClean="0"/>
              <a:t>It penetrates me (Luke 24:32)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7988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God’s Word Is a </a:t>
            </a:r>
            <a:r>
              <a:rPr lang="en-US" u="sng" dirty="0" smtClean="0"/>
              <a:t>Purifying</a:t>
            </a:r>
            <a:r>
              <a:rPr lang="en-US" dirty="0" smtClean="0"/>
              <a:t> Fire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020" y="2402378"/>
            <a:ext cx="8664980" cy="4455622"/>
          </a:xfrm>
        </p:spPr>
        <p:txBody>
          <a:bodyPr/>
          <a:lstStyle/>
          <a:p>
            <a:r>
              <a:rPr lang="en-US" dirty="0" smtClean="0"/>
              <a:t>It separates me from the world </a:t>
            </a:r>
            <a:br>
              <a:rPr lang="en-US" dirty="0" smtClean="0"/>
            </a:br>
            <a:r>
              <a:rPr lang="en-US" dirty="0" smtClean="0"/>
              <a:t>(Jer. 23:28-29; John 17:17)</a:t>
            </a:r>
          </a:p>
          <a:p>
            <a:r>
              <a:rPr lang="en-US" dirty="0" smtClean="0"/>
              <a:t>It cleanses me from sin </a:t>
            </a:r>
            <a:br>
              <a:rPr lang="en-US" dirty="0" smtClean="0"/>
            </a:br>
            <a:r>
              <a:rPr lang="en-US" dirty="0" smtClean="0"/>
              <a:t>(1 Pet. 1:22-25; Psa. 119:9, 11, 22)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455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God’s Word Is a </a:t>
            </a:r>
            <a:r>
              <a:rPr lang="en-US" u="sng" dirty="0" smtClean="0"/>
              <a:t>Transforming</a:t>
            </a:r>
            <a:r>
              <a:rPr lang="en-US" dirty="0" smtClean="0"/>
              <a:t> Fire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molds and shapes (2 Cor. 3:18)</a:t>
            </a:r>
          </a:p>
          <a:p>
            <a:pPr lvl="1"/>
            <a:r>
              <a:rPr lang="en-US" dirty="0" smtClean="0"/>
              <a:t>My perspective </a:t>
            </a:r>
            <a:r>
              <a:rPr lang="en-US" dirty="0"/>
              <a:t>(Psa. 119:50, 71, 92, 143)</a:t>
            </a:r>
          </a:p>
          <a:p>
            <a:pPr lvl="1"/>
            <a:r>
              <a:rPr lang="en-US" dirty="0" smtClean="0"/>
              <a:t>My decisions </a:t>
            </a:r>
            <a:r>
              <a:rPr lang="en-US" dirty="0"/>
              <a:t>(Psa. 119:66)</a:t>
            </a:r>
          </a:p>
          <a:p>
            <a:pPr lvl="1"/>
            <a:r>
              <a:rPr lang="en-US" dirty="0" smtClean="0"/>
              <a:t>My words </a:t>
            </a:r>
            <a:r>
              <a:rPr lang="en-US" dirty="0"/>
              <a:t>(Psa. 119:29, 163-164, 171-172)</a:t>
            </a:r>
          </a:p>
          <a:p>
            <a:pPr lvl="1"/>
            <a:r>
              <a:rPr lang="en-US" dirty="0" smtClean="0"/>
              <a:t>My desires </a:t>
            </a:r>
            <a:r>
              <a:rPr lang="en-US" dirty="0"/>
              <a:t>(Psa. 119:37)</a:t>
            </a:r>
          </a:p>
          <a:p>
            <a:pPr lvl="1"/>
            <a:r>
              <a:rPr lang="en-US" dirty="0" smtClean="0"/>
              <a:t>My behavior </a:t>
            </a:r>
            <a:r>
              <a:rPr lang="en-US" dirty="0"/>
              <a:t>(Psa. 119:59-60, 101, 166-168)</a:t>
            </a:r>
          </a:p>
          <a:p>
            <a:pPr lvl="1"/>
            <a:r>
              <a:rPr lang="en-US" dirty="0" smtClean="0"/>
              <a:t>My determination </a:t>
            </a:r>
            <a:r>
              <a:rPr lang="en-US" dirty="0"/>
              <a:t>(Psa. 119:112)</a:t>
            </a:r>
          </a:p>
        </p:txBody>
      </p:sp>
    </p:spTree>
    <p:extLst>
      <p:ext uri="{BB962C8B-B14F-4D97-AF65-F5344CB8AC3E}">
        <p14:creationId xmlns:p14="http://schemas.microsoft.com/office/powerpoint/2010/main" val="3295437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God’s Word Is a </a:t>
            </a:r>
            <a:r>
              <a:rPr lang="en-US" u="sng" dirty="0" smtClean="0"/>
              <a:t>Saving</a:t>
            </a:r>
            <a:r>
              <a:rPr lang="en-US" dirty="0" smtClean="0"/>
              <a:t> Fire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020" y="2402378"/>
            <a:ext cx="8555923" cy="4455622"/>
          </a:xfrm>
        </p:spPr>
        <p:txBody>
          <a:bodyPr/>
          <a:lstStyle/>
          <a:p>
            <a:r>
              <a:rPr lang="en-US" dirty="0" smtClean="0"/>
              <a:t>If you believe Jesus is God’s Son – John 8:24</a:t>
            </a:r>
          </a:p>
          <a:p>
            <a:r>
              <a:rPr lang="en-US" dirty="0" smtClean="0"/>
              <a:t>If you repent of your sins – 2 Peter 3:9</a:t>
            </a:r>
          </a:p>
          <a:p>
            <a:r>
              <a:rPr lang="en-US" dirty="0" smtClean="0"/>
              <a:t>If you confess your faith in Jesus – Romans 10:9</a:t>
            </a:r>
          </a:p>
          <a:p>
            <a:r>
              <a:rPr lang="en-US" dirty="0" smtClean="0"/>
              <a:t>If you are immersed into Christ – Romans 6:3-4</a:t>
            </a:r>
          </a:p>
          <a:p>
            <a:pPr lvl="1"/>
            <a:r>
              <a:rPr lang="en-US" dirty="0" smtClean="0"/>
              <a:t>God will forgive all your sins – Acts 22:16</a:t>
            </a:r>
          </a:p>
          <a:p>
            <a:pPr lvl="1"/>
            <a:r>
              <a:rPr lang="en-US" dirty="0" smtClean="0"/>
              <a:t>God will add you to His church – Acts 2:47</a:t>
            </a:r>
          </a:p>
          <a:p>
            <a:pPr lvl="1"/>
            <a:r>
              <a:rPr lang="en-US" dirty="0" smtClean="0"/>
              <a:t>God will register you in heaven – Hebrews 12:23</a:t>
            </a:r>
          </a:p>
          <a:p>
            <a:r>
              <a:rPr lang="en-US" dirty="0" smtClean="0"/>
              <a:t>If you faithfully obey His Word – Hebrews 5:9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9793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94</TotalTime>
  <Words>203</Words>
  <Application>Microsoft Office PowerPoint</Application>
  <PresentationFormat>On-screen Show (4:3)</PresentationFormat>
  <Paragraphs>24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God’s Word Is a Burning Fire</vt:lpstr>
      <vt:lpstr>God’s Word Is a Purifying Fire</vt:lpstr>
      <vt:lpstr>God’s Word Is a Transforming Fire</vt:lpstr>
      <vt:lpstr>God’s Word Is a Saving Fire</vt:lpstr>
    </vt:vector>
  </TitlesOfParts>
  <Company>Palm Beach Lakes church of Christ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</dc:creator>
  <cp:lastModifiedBy>David</cp:lastModifiedBy>
  <cp:revision>6</cp:revision>
  <dcterms:created xsi:type="dcterms:W3CDTF">2015-04-26T19:48:50Z</dcterms:created>
  <dcterms:modified xsi:type="dcterms:W3CDTF">2015-04-26T21:45:27Z</dcterms:modified>
</cp:coreProperties>
</file>