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1587731"/>
            <a:ext cx="8977745" cy="78460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485505"/>
            <a:ext cx="8769927" cy="437249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2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5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25B3-629A-45DC-980D-031775657EF2}" type="datetimeFigureOut">
              <a:rPr lang="en-US" smtClean="0"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857D-F878-416D-B7DD-EDA1B4AD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CONVERTED to Christ (2:25)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Possibly born into paganism (name from Aphrodite)</a:t>
            </a:r>
          </a:p>
          <a:p>
            <a:r>
              <a:rPr lang="en-US" dirty="0" smtClean="0"/>
              <a:t>Obeyed the gospel of Christ</a:t>
            </a:r>
          </a:p>
          <a:p>
            <a:r>
              <a:rPr lang="en-US" dirty="0" smtClean="0"/>
              <a:t>Not just baptized, not just convinced – FULLY converted!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COMMITTED to the Work of Christ (2:25, 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485505"/>
            <a:ext cx="8836429" cy="4372495"/>
          </a:xfrm>
        </p:spPr>
        <p:txBody>
          <a:bodyPr/>
          <a:lstStyle/>
          <a:p>
            <a:r>
              <a:rPr lang="en-US" dirty="0" smtClean="0"/>
              <a:t>He was a brother</a:t>
            </a:r>
          </a:p>
          <a:p>
            <a:r>
              <a:rPr lang="en-US" dirty="0"/>
              <a:t>He was </a:t>
            </a:r>
            <a:r>
              <a:rPr lang="en-US" dirty="0" smtClean="0"/>
              <a:t>a fellow-worker (cf. Phil. 2:12-13; Eph. 2:10)</a:t>
            </a:r>
          </a:p>
          <a:p>
            <a:r>
              <a:rPr lang="en-US" dirty="0"/>
              <a:t>He was </a:t>
            </a:r>
            <a:r>
              <a:rPr lang="en-US" dirty="0" smtClean="0"/>
              <a:t>a fellow-soldier (cf. 2 Tim. 2:3-4; Eph. 6:10-18)</a:t>
            </a:r>
          </a:p>
          <a:p>
            <a:r>
              <a:rPr lang="en-US" dirty="0"/>
              <a:t>He was </a:t>
            </a:r>
            <a:r>
              <a:rPr lang="en-US" dirty="0" smtClean="0"/>
              <a:t>a messenger </a:t>
            </a:r>
            <a:r>
              <a:rPr lang="en-US" sz="2700" dirty="0" smtClean="0"/>
              <a:t>(“one sent on mission w/ authority”)</a:t>
            </a:r>
          </a:p>
          <a:p>
            <a:r>
              <a:rPr lang="en-US" dirty="0" smtClean="0"/>
              <a:t>He </a:t>
            </a:r>
            <a:r>
              <a:rPr lang="en-US" dirty="0"/>
              <a:t>was </a:t>
            </a:r>
            <a:r>
              <a:rPr lang="en-US" dirty="0" smtClean="0"/>
              <a:t>a minister </a:t>
            </a:r>
            <a:r>
              <a:rPr lang="en-US" sz="2700" dirty="0" smtClean="0"/>
              <a:t>(“one who serves at own expense”)</a:t>
            </a:r>
          </a:p>
          <a:p>
            <a:r>
              <a:rPr lang="en-US" dirty="0" smtClean="0"/>
              <a:t>He hazarded own life (“puts life on the line for a cause”)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1587731"/>
            <a:ext cx="9044247" cy="784602"/>
          </a:xfrm>
        </p:spPr>
        <p:txBody>
          <a:bodyPr>
            <a:normAutofit/>
          </a:bodyPr>
          <a:lstStyle/>
          <a:p>
            <a:r>
              <a:rPr lang="en-US" dirty="0" smtClean="0"/>
              <a:t>CONCERNED for the Family of Christ (2:26-29)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Travelled 600+ miles to carry love, message and gift</a:t>
            </a:r>
          </a:p>
          <a:p>
            <a:r>
              <a:rPr lang="en-US" dirty="0" smtClean="0"/>
              <a:t>Took care of Paul’s personal needs</a:t>
            </a:r>
          </a:p>
          <a:p>
            <a:r>
              <a:rPr lang="en-US" dirty="0" smtClean="0"/>
              <a:t>Troubled (“distressed”) more for others than for himself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1587731"/>
            <a:ext cx="9044247" cy="78460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Converted, Committed &amp; Concerned Christians: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485505"/>
            <a:ext cx="8898573" cy="4372495"/>
          </a:xfrm>
        </p:spPr>
        <p:txBody>
          <a:bodyPr/>
          <a:lstStyle/>
          <a:p>
            <a:r>
              <a:rPr lang="en-US" dirty="0" smtClean="0"/>
              <a:t>Throw themselves into the work of Christ</a:t>
            </a:r>
          </a:p>
          <a:p>
            <a:r>
              <a:rPr lang="en-US" dirty="0" smtClean="0"/>
              <a:t>Are willing to sacrifice on behalf of others</a:t>
            </a:r>
          </a:p>
          <a:p>
            <a:r>
              <a:rPr lang="en-US" dirty="0" smtClean="0"/>
              <a:t>Are willing to hazard own lives for the work of Christ</a:t>
            </a:r>
          </a:p>
          <a:p>
            <a:r>
              <a:rPr lang="en-US" dirty="0" smtClean="0"/>
              <a:t>Are more concerned about brethren than themselves</a:t>
            </a:r>
          </a:p>
          <a:p>
            <a:r>
              <a:rPr lang="en-US" dirty="0" smtClean="0"/>
              <a:t>Know that when they’re serving others, they’re serving Christ (Matt. 25:34-40)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1587731"/>
            <a:ext cx="9044247" cy="784602"/>
          </a:xfrm>
        </p:spPr>
        <p:txBody>
          <a:bodyPr>
            <a:normAutofit/>
          </a:bodyPr>
          <a:lstStyle/>
          <a:p>
            <a:r>
              <a:rPr lang="en-US" sz="3550" dirty="0" smtClean="0"/>
              <a:t>Present Yourself As a Living Sacrifice to Christ</a:t>
            </a:r>
            <a:endParaRPr lang="en-US" sz="35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1" y="2485505"/>
            <a:ext cx="8898573" cy="4372495"/>
          </a:xfrm>
        </p:spPr>
        <p:txBody>
          <a:bodyPr/>
          <a:lstStyle/>
          <a:p>
            <a:r>
              <a:rPr lang="en-US" dirty="0" smtClean="0"/>
              <a:t>Believe Jesus is God’s Son – Mark 16:16</a:t>
            </a:r>
          </a:p>
          <a:p>
            <a:r>
              <a:rPr lang="en-US" dirty="0" smtClean="0"/>
              <a:t>Repent of your sins and turn to God – 2 Peter 3:9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wash away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Serve Him sacrificially and faithfully – Romans 12:1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286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CONVERTED to Christ (2:25)</vt:lpstr>
      <vt:lpstr>COMMITTED to the Work of Christ (2:25, 30)</vt:lpstr>
      <vt:lpstr>CONCERNED for the Family of Christ (2:26-29)</vt:lpstr>
      <vt:lpstr>Converted, Committed &amp; Concerned Christians:</vt:lpstr>
      <vt:lpstr>Present Yourself As a Living Sacrifice to Christ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2015-04-12T02:03:46Z</dcterms:created>
  <dcterms:modified xsi:type="dcterms:W3CDTF">2015-04-12T19:33:32Z</dcterms:modified>
</cp:coreProperties>
</file>