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0"/>
            <a:ext cx="8737600" cy="1247775"/>
          </a:xfrm>
        </p:spPr>
        <p:txBody>
          <a:bodyPr/>
          <a:lstStyle>
            <a:lvl1pPr>
              <a:defRPr b="1">
                <a:effectLst>
                  <a:glow rad="508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009775"/>
            <a:ext cx="8496300" cy="4200525"/>
          </a:xfrm>
        </p:spPr>
        <p:txBody>
          <a:bodyPr>
            <a:normAutofit/>
          </a:bodyPr>
          <a:lstStyle>
            <a:lvl1pPr>
              <a:defRPr sz="3200" b="1"/>
            </a:lvl1pPr>
            <a:lvl2pPr marL="685800" indent="-279400">
              <a:buFont typeface="Calibri" panose="020F0502020204030204" pitchFamily="34" charset="0"/>
              <a:buChar char="–"/>
              <a:defRPr sz="2800" b="1">
                <a:solidFill>
                  <a:srgbClr val="663300"/>
                </a:solidFill>
              </a:defRPr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0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6" y="958145"/>
            <a:ext cx="2865190" cy="82391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800" b="1">
                <a:effectLst>
                  <a:glow rad="38100">
                    <a:schemeClr val="bg1"/>
                  </a:glo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66" y="1877754"/>
            <a:ext cx="2865190" cy="4278496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0597" y="958145"/>
            <a:ext cx="2867954" cy="82391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800" b="1">
                <a:effectLst>
                  <a:glow rad="38100">
                    <a:schemeClr val="bg1"/>
                  </a:glo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40597" y="1877753"/>
            <a:ext cx="2867954" cy="4278497"/>
          </a:xfrm>
        </p:spPr>
        <p:txBody>
          <a:bodyPr>
            <a:no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54779" y="1877285"/>
            <a:ext cx="2867954" cy="4278966"/>
          </a:xfrm>
        </p:spPr>
        <p:txBody>
          <a:bodyPr>
            <a:no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54779" y="958145"/>
            <a:ext cx="2867954" cy="823912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effectLst>
                  <a:glow rad="38100">
                    <a:schemeClr val="bg1"/>
                  </a:glow>
                </a:effectLst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9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0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6B89-3EC0-4E42-AA39-CFB75C1A3E2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9E41-59DE-4087-A32C-DCB330723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Resurrection of</a:t>
            </a:r>
            <a:br>
              <a:rPr lang="en-US" dirty="0" smtClean="0">
                <a:effectLst>
                  <a:glow rad="50800">
                    <a:schemeClr val="bg1"/>
                  </a:glow>
                </a:effectLst>
              </a:rPr>
            </a:br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Christ</a:t>
            </a: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Powerful</a:t>
            </a:r>
            <a:br>
              <a:rPr lang="en-US" dirty="0" smtClean="0"/>
            </a:br>
            <a:r>
              <a:rPr lang="en-US" sz="2200" dirty="0" smtClean="0">
                <a:solidFill>
                  <a:srgbClr val="663300"/>
                </a:solidFill>
              </a:rPr>
              <a:t>(Mt. 28:1-8; Ac. 2:24)</a:t>
            </a:r>
          </a:p>
          <a:p>
            <a:r>
              <a:rPr lang="en-US" dirty="0" smtClean="0"/>
              <a:t>Proof</a:t>
            </a:r>
            <a:br>
              <a:rPr lang="en-US" dirty="0" smtClean="0"/>
            </a:br>
            <a:r>
              <a:rPr lang="en-US" sz="2200" dirty="0" smtClean="0">
                <a:solidFill>
                  <a:srgbClr val="663300"/>
                </a:solidFill>
              </a:rPr>
              <a:t>(Acts 1:3; Rom. 1:4)</a:t>
            </a:r>
          </a:p>
          <a:p>
            <a:r>
              <a:rPr lang="en-US" dirty="0" smtClean="0"/>
              <a:t>Permanent</a:t>
            </a:r>
            <a:br>
              <a:rPr lang="en-US" dirty="0" smtClean="0"/>
            </a:br>
            <a:r>
              <a:rPr lang="en-US" sz="2200" dirty="0" smtClean="0">
                <a:solidFill>
                  <a:srgbClr val="663300"/>
                </a:solidFill>
              </a:rPr>
              <a:t>(Rev. 1:18; Rom. 6:9)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Resurrection of</a:t>
            </a: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Critical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(Eph. 2:1-5a)</a:t>
            </a:r>
          </a:p>
          <a:p>
            <a:r>
              <a:rPr lang="en-US" dirty="0"/>
              <a:t>Current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(Eph. 2:5-6)</a:t>
            </a:r>
          </a:p>
          <a:p>
            <a:r>
              <a:rPr lang="en-US" dirty="0"/>
              <a:t>Connected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(Eph. 2:6; Col. 3:1; Rom. 6:4)</a:t>
            </a:r>
          </a:p>
          <a:p>
            <a:r>
              <a:rPr lang="en-US" dirty="0"/>
              <a:t>Culmination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(Ro. 6:3-4; Col. 2:12)</a:t>
            </a:r>
          </a:p>
          <a:p>
            <a:r>
              <a:rPr lang="en-US" dirty="0"/>
              <a:t>Consequence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(Rom. 6:4)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Certain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(Ac. 24:15; Jn. 11:24)</a:t>
            </a:r>
          </a:p>
          <a:p>
            <a:r>
              <a:rPr lang="en-US" dirty="0"/>
              <a:t>Comprehensive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(Acts 24:15; Jn. 5:28)</a:t>
            </a:r>
          </a:p>
          <a:p>
            <a:r>
              <a:rPr lang="en-US" dirty="0"/>
              <a:t>Connected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(Acts 26:23; 1 Cor. 15:20; 6:14)</a:t>
            </a:r>
          </a:p>
          <a:p>
            <a:r>
              <a:rPr lang="en-US" dirty="0"/>
              <a:t>Choice</a:t>
            </a:r>
            <a:br>
              <a:rPr lang="en-US" dirty="0"/>
            </a:br>
            <a:r>
              <a:rPr lang="en-US" sz="2200" dirty="0">
                <a:solidFill>
                  <a:srgbClr val="663300"/>
                </a:solidFill>
              </a:rPr>
              <a:t>(John 5:29)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Resurrection of</a:t>
            </a:r>
            <a:br>
              <a:rPr lang="en-US" dirty="0" smtClean="0">
                <a:effectLst>
                  <a:glow rad="50800">
                    <a:schemeClr val="bg1"/>
                  </a:glow>
                </a:effectLst>
              </a:rPr>
            </a:br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the Dead</a:t>
            </a: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145536" y="1334646"/>
            <a:ext cx="2867954" cy="4497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effectLst>
                  <a:glow rad="38100">
                    <a:schemeClr val="bg1"/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Baptism</a:t>
            </a: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7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  <p:bldP spid="8" grpId="0" uiExpand="1" build="p"/>
      <p:bldP spid="9" grpId="0" build="p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Have you been raised?</a:t>
            </a:r>
            <a:br>
              <a:rPr lang="en-US" dirty="0" smtClean="0"/>
            </a:br>
            <a:r>
              <a:rPr lang="en-US" dirty="0" smtClean="0"/>
              <a:t>Are you walking in newness of life?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Believe Jesus is God’s Son – John 5:24</a:t>
            </a:r>
          </a:p>
          <a:p>
            <a:r>
              <a:rPr lang="en-US" dirty="0" smtClean="0"/>
              <a:t>Repent of your sins &amp; turn to God – Acts 17:31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you of all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Faithfully live your new life in Him – 1 John 1:7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89</Words>
  <Application>Microsoft Office PowerPoint</Application>
  <PresentationFormat>On-screen Show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Have you been raised? Are you walking in newness of life?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8</cp:revision>
  <dcterms:created xsi:type="dcterms:W3CDTF">2015-04-04T19:42:23Z</dcterms:created>
  <dcterms:modified xsi:type="dcterms:W3CDTF">2015-04-05T12:47:17Z</dcterms:modified>
</cp:coreProperties>
</file>