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7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6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3" y="1610436"/>
            <a:ext cx="8652681" cy="5247564"/>
          </a:xfrm>
        </p:spPr>
        <p:txBody>
          <a:bodyPr/>
          <a:lstStyle>
            <a:lvl1pPr>
              <a:defRPr b="1"/>
            </a:lvl1pPr>
            <a:lvl2pPr marL="685800" indent="-290513">
              <a:buFont typeface="Calibri" panose="020F0502020204030204" pitchFamily="34" charset="0"/>
              <a:buChar char="–"/>
              <a:defRPr b="1">
                <a:solidFill>
                  <a:srgbClr val="002060"/>
                </a:solidFill>
              </a:defRPr>
            </a:lvl2pPr>
            <a:lvl3pPr>
              <a:defRPr sz="2400" b="1">
                <a:solidFill>
                  <a:srgbClr val="831901"/>
                </a:solidFill>
              </a:defRPr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7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9BDF-7305-45A1-AC83-EA8D34DA1D93}" type="datetimeFigureOut">
              <a:rPr lang="en-US" smtClean="0"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5892-2D14-4258-B12A-96B365FCD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71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Responsibility of the Elderly (2 Cor. 4:16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Church Needs Your Wisdom</a:t>
            </a:r>
            <a:endParaRPr lang="en-US" sz="3600" dirty="0"/>
          </a:p>
          <a:p>
            <a:pPr lvl="2"/>
            <a:r>
              <a:rPr lang="en-US" dirty="0"/>
              <a:t>Wisdom of God’s Word (Josh. 14:6) </a:t>
            </a:r>
            <a:endParaRPr lang="en-US" dirty="0" smtClean="0"/>
          </a:p>
          <a:p>
            <a:pPr lvl="2"/>
            <a:r>
              <a:rPr lang="en-US" dirty="0" smtClean="0"/>
              <a:t>Wisdom </a:t>
            </a:r>
            <a:r>
              <a:rPr lang="en-US" dirty="0"/>
              <a:t>of God’s Providence (Josh. 14:10, </a:t>
            </a:r>
            <a:r>
              <a:rPr lang="en-US" dirty="0" smtClean="0"/>
              <a:t>12)</a:t>
            </a:r>
            <a:endParaRPr lang="en-US" sz="3200" dirty="0"/>
          </a:p>
          <a:p>
            <a:pPr lvl="2"/>
            <a:r>
              <a:rPr lang="en-US" dirty="0"/>
              <a:t>Wisdom of </a:t>
            </a:r>
            <a:r>
              <a:rPr lang="en-US" dirty="0" smtClean="0"/>
              <a:t>Godly Living (Tit</a:t>
            </a:r>
            <a:r>
              <a:rPr lang="en-US" dirty="0"/>
              <a:t>. 2:2-8)</a:t>
            </a:r>
            <a:endParaRPr lang="en-US" sz="3200" dirty="0"/>
          </a:p>
          <a:p>
            <a:pPr lvl="1"/>
            <a:r>
              <a:rPr lang="en-US" dirty="0"/>
              <a:t>The Church Needs Your </a:t>
            </a:r>
            <a:r>
              <a:rPr lang="en-US" dirty="0" smtClean="0"/>
              <a:t>Words</a:t>
            </a:r>
            <a:endParaRPr lang="en-US" sz="3600" dirty="0"/>
          </a:p>
          <a:p>
            <a:pPr lvl="2"/>
            <a:r>
              <a:rPr lang="en-US" dirty="0"/>
              <a:t>Words of </a:t>
            </a:r>
            <a:r>
              <a:rPr lang="en-US" dirty="0" smtClean="0"/>
              <a:t>Kindness (Prov. 31:26)</a:t>
            </a:r>
            <a:endParaRPr lang="en-US" sz="3200" dirty="0"/>
          </a:p>
          <a:p>
            <a:pPr lvl="2"/>
            <a:r>
              <a:rPr lang="en-US" dirty="0"/>
              <a:t>Words of </a:t>
            </a:r>
            <a:r>
              <a:rPr lang="en-US" dirty="0" smtClean="0"/>
              <a:t>Encouragement (1 Thess. 5:11, 14)</a:t>
            </a:r>
            <a:endParaRPr lang="en-US" sz="3200" dirty="0"/>
          </a:p>
          <a:p>
            <a:pPr lvl="2"/>
            <a:r>
              <a:rPr lang="en-US" dirty="0" smtClean="0"/>
              <a:t>Words </a:t>
            </a:r>
            <a:r>
              <a:rPr lang="en-US" dirty="0"/>
              <a:t>of </a:t>
            </a:r>
            <a:r>
              <a:rPr lang="en-US" dirty="0" smtClean="0"/>
              <a:t>Godly Counsel (Tit</a:t>
            </a:r>
            <a:r>
              <a:rPr lang="en-US" dirty="0"/>
              <a:t>. </a:t>
            </a:r>
            <a:r>
              <a:rPr lang="en-US" dirty="0" smtClean="0"/>
              <a:t>2:3b-5</a:t>
            </a:r>
            <a:r>
              <a:rPr lang="en-US" dirty="0" smtClean="0"/>
              <a:t>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86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Responsibility of the Elderly (2 Cor. 4:16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Church Needs Your Example</a:t>
            </a:r>
            <a:endParaRPr lang="en-US" sz="3600" dirty="0"/>
          </a:p>
          <a:p>
            <a:pPr lvl="2"/>
            <a:r>
              <a:rPr lang="en-US" dirty="0"/>
              <a:t>Example of Faith (Josh. 14:10, </a:t>
            </a:r>
            <a:r>
              <a:rPr lang="en-US" dirty="0" smtClean="0"/>
              <a:t>12)</a:t>
            </a:r>
            <a:endParaRPr lang="en-US" sz="3600" dirty="0"/>
          </a:p>
          <a:p>
            <a:pPr lvl="2"/>
            <a:r>
              <a:rPr lang="en-US" dirty="0" smtClean="0"/>
              <a:t>Example </a:t>
            </a:r>
            <a:r>
              <a:rPr lang="en-US" dirty="0"/>
              <a:t>of Obedience (Josh. 14:8, 9, </a:t>
            </a:r>
            <a:r>
              <a:rPr lang="en-US" dirty="0" smtClean="0"/>
              <a:t>14)</a:t>
            </a:r>
            <a:endParaRPr lang="en-US" sz="3600" dirty="0"/>
          </a:p>
          <a:p>
            <a:pPr lvl="2"/>
            <a:r>
              <a:rPr lang="en-US" dirty="0"/>
              <a:t>Example of Resilience (Josh. 14:11)</a:t>
            </a:r>
            <a:endParaRPr lang="en-US" sz="3600" dirty="0"/>
          </a:p>
          <a:p>
            <a:pPr lvl="2"/>
            <a:r>
              <a:rPr lang="en-US" dirty="0"/>
              <a:t>Example of Determination (Josh. 14:12)</a:t>
            </a:r>
            <a:endParaRPr lang="en-US" sz="3600" dirty="0"/>
          </a:p>
          <a:p>
            <a:pPr lvl="2"/>
            <a:r>
              <a:rPr lang="en-US" dirty="0"/>
              <a:t>Example of Proper Priorities (Josh. 14:6-12)</a:t>
            </a:r>
            <a:endParaRPr lang="en-US" sz="3600" dirty="0"/>
          </a:p>
          <a:p>
            <a:pPr lvl="2"/>
            <a:r>
              <a:rPr lang="en-US" dirty="0"/>
              <a:t>Example of Biblical Morality &amp; Godliness (Tit. </a:t>
            </a:r>
            <a:r>
              <a:rPr lang="en-US" dirty="0" smtClean="0"/>
              <a:t>2:2-7)</a:t>
            </a:r>
            <a:endParaRPr lang="en-US" sz="3600" dirty="0"/>
          </a:p>
          <a:p>
            <a:pPr lvl="1"/>
            <a:r>
              <a:rPr lang="en-US" dirty="0"/>
              <a:t>The Church Needs Your Presence</a:t>
            </a:r>
            <a:endParaRPr lang="en-US" sz="3600" dirty="0"/>
          </a:p>
          <a:p>
            <a:pPr lvl="2"/>
            <a:r>
              <a:rPr lang="en-US" dirty="0"/>
              <a:t>Presence in Worship and Bible </a:t>
            </a:r>
            <a:r>
              <a:rPr lang="en-US" dirty="0" smtClean="0"/>
              <a:t>Classes</a:t>
            </a:r>
            <a:endParaRPr lang="en-US" sz="3600" dirty="0"/>
          </a:p>
          <a:p>
            <a:pPr lvl="2"/>
            <a:r>
              <a:rPr lang="en-US" dirty="0" smtClean="0"/>
              <a:t>Presence </a:t>
            </a:r>
            <a:r>
              <a:rPr lang="en-US" dirty="0"/>
              <a:t>in Our </a:t>
            </a:r>
            <a:r>
              <a:rPr lang="en-US" dirty="0" smtClean="0"/>
              <a:t>Lives &amp; in Our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2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Responsibility </a:t>
            </a:r>
            <a:r>
              <a:rPr lang="en-US" dirty="0" smtClean="0"/>
              <a:t>Toward </a:t>
            </a:r>
            <a:r>
              <a:rPr lang="en-US" dirty="0"/>
              <a:t>the </a:t>
            </a:r>
            <a:r>
              <a:rPr lang="en-US" dirty="0" smtClean="0"/>
              <a:t>Elderly</a:t>
            </a:r>
            <a:endParaRPr lang="en-US" dirty="0" smtClean="0"/>
          </a:p>
          <a:p>
            <a:pPr lvl="1"/>
            <a:r>
              <a:rPr lang="en-US" dirty="0"/>
              <a:t>The Church Needs to Show Honor &amp; Respect (1 Tim. 5:1-2; Lev. 19:32; 2 Kgs. </a:t>
            </a:r>
            <a:r>
              <a:rPr lang="en-US" dirty="0" smtClean="0"/>
              <a:t>2:23-24)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Needs to Show Appreciation &amp; Gratitude (1 Thess. 1:2-3)</a:t>
            </a:r>
            <a:endParaRPr lang="en-US" sz="3600" dirty="0"/>
          </a:p>
          <a:p>
            <a:pPr lvl="1"/>
            <a:r>
              <a:rPr lang="en-US" dirty="0"/>
              <a:t>The Church Needs to Provide Help (Gal. 6:10; 1 Tim. </a:t>
            </a:r>
            <a:r>
              <a:rPr lang="en-US" dirty="0" smtClean="0"/>
              <a:t>5:3-16</a:t>
            </a:r>
            <a:r>
              <a:rPr lang="en-US" dirty="0"/>
              <a:t>; Jas. 1:27)</a:t>
            </a:r>
            <a:endParaRPr lang="en-US" sz="3600" dirty="0"/>
          </a:p>
          <a:p>
            <a:pPr lvl="1"/>
            <a:r>
              <a:rPr lang="en-US" dirty="0"/>
              <a:t>The Church Needs to Love Them, Pray for Them, Know Them, </a:t>
            </a:r>
            <a:r>
              <a:rPr lang="en-US" dirty="0" smtClean="0"/>
              <a:t>Listen to Them, </a:t>
            </a:r>
            <a:r>
              <a:rPr lang="en-US" dirty="0"/>
              <a:t>Use </a:t>
            </a:r>
            <a:r>
              <a:rPr lang="en-US" dirty="0" smtClean="0"/>
              <a:t>Them,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744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193" y="2361062"/>
            <a:ext cx="8652681" cy="4496937"/>
          </a:xfrm>
        </p:spPr>
        <p:txBody>
          <a:bodyPr/>
          <a:lstStyle/>
          <a:p>
            <a:r>
              <a:rPr lang="en-US" dirty="0" smtClean="0"/>
              <a:t>Who believe Jesus is God’s Son – Acts 16:31</a:t>
            </a:r>
          </a:p>
          <a:p>
            <a:r>
              <a:rPr lang="en-US" dirty="0" smtClean="0"/>
              <a:t>Who repent of their sins and turn to God – Acts 3:19</a:t>
            </a:r>
          </a:p>
          <a:p>
            <a:r>
              <a:rPr lang="en-US" dirty="0" smtClean="0"/>
              <a:t>Who confess their faith in Jesus – Romans 10:9-10</a:t>
            </a:r>
          </a:p>
          <a:p>
            <a:r>
              <a:rPr lang="en-US" dirty="0" smtClean="0"/>
              <a:t>Who are immersed into Christ – 1 Corinthians 12:13</a:t>
            </a:r>
          </a:p>
          <a:p>
            <a:pPr lvl="1"/>
            <a:r>
              <a:rPr lang="en-US" dirty="0" smtClean="0"/>
              <a:t>That their sins may be forgiven – Acts 2:38</a:t>
            </a:r>
          </a:p>
          <a:p>
            <a:pPr lvl="1"/>
            <a:r>
              <a:rPr lang="en-US" dirty="0" smtClean="0"/>
              <a:t>That they may be added to the church – Acts 2:47</a:t>
            </a:r>
          </a:p>
          <a:p>
            <a:pPr lvl="1"/>
            <a:r>
              <a:rPr lang="en-US" dirty="0" smtClean="0"/>
              <a:t>That they may be registered in heaven – Hebrews 12:23</a:t>
            </a:r>
          </a:p>
          <a:p>
            <a:r>
              <a:rPr lang="en-US" dirty="0" smtClean="0"/>
              <a:t>Who live and serve faithfully until death – Rev. 2:10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855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God Is Seeking Lifetime Servants in the Church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88664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341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7</cp:revision>
  <dcterms:created xsi:type="dcterms:W3CDTF">2015-02-22T02:31:59Z</dcterms:created>
  <dcterms:modified xsi:type="dcterms:W3CDTF">2015-02-22T20:32:33Z</dcterms:modified>
</cp:coreProperties>
</file>