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6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2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3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5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8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2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35EF-3663-4F9E-BB4B-2BA7F083456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428EB-E0F6-4566-9692-62AA3BF0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6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7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2" y="998376"/>
            <a:ext cx="11837437" cy="45066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Becoming a part of His plan</a:t>
            </a:r>
          </a:p>
          <a:p>
            <a:r>
              <a:rPr lang="en-US" sz="3200" b="1" dirty="0" smtClean="0"/>
              <a:t>Believe Jesus is God’s Son – Mark 16:16</a:t>
            </a:r>
          </a:p>
          <a:p>
            <a:r>
              <a:rPr lang="en-US" sz="3200" b="1" dirty="0" smtClean="0"/>
              <a:t>Repent of your sins – 2 Peter 3:9</a:t>
            </a:r>
          </a:p>
          <a:p>
            <a:r>
              <a:rPr lang="en-US" sz="3200" b="1" dirty="0" smtClean="0"/>
              <a:t>Confess your faith in Jesus – Romans 10:9-10</a:t>
            </a:r>
          </a:p>
          <a:p>
            <a:r>
              <a:rPr lang="en-US" sz="3200" b="1" dirty="0" smtClean="0"/>
              <a:t>Be immersed into Christ – Acts 2:38</a:t>
            </a:r>
          </a:p>
          <a:p>
            <a:r>
              <a:rPr lang="en-US" sz="3100" b="1" dirty="0" smtClean="0"/>
              <a:t>Labor faithfully – 1 Corinthians 15:58</a:t>
            </a:r>
          </a:p>
        </p:txBody>
      </p:sp>
      <p:pic>
        <p:nvPicPr>
          <p:cNvPr id="1027" name="Picture 3" descr="people walk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1218825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6" name="Picture 2" descr="Family groups head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0" b="18147"/>
          <a:stretch/>
        </p:blipFill>
        <p:spPr bwMode="auto">
          <a:xfrm>
            <a:off x="9174129" y="111968"/>
            <a:ext cx="2943225" cy="8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2" y="998376"/>
            <a:ext cx="11837437" cy="45066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The church is the perfection of God’s plan.</a:t>
            </a:r>
          </a:p>
          <a:p>
            <a:pPr marL="0" indent="0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It has place for every one to serve.</a:t>
            </a:r>
          </a:p>
          <a:p>
            <a:pPr marL="0" indent="0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It fulfills the “one another” passages.</a:t>
            </a:r>
          </a:p>
          <a:p>
            <a:pPr marL="0" indent="0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We are introducing a new way to serve. 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 descr="people walk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1218825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6" name="Picture 2" descr="Family groups head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0" b="18147"/>
          <a:stretch/>
        </p:blipFill>
        <p:spPr bwMode="auto">
          <a:xfrm>
            <a:off x="9174129" y="111968"/>
            <a:ext cx="2943225" cy="8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2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1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5" y="2771193"/>
            <a:ext cx="11131421" cy="4236097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Again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, the kingdom of heaven is like a dragnet cast into the sea, and gathering fish of every kind; and when it was filled, they drew it up on the beach; and they sat down and gathered the good fish into containers, but the bad they threw away. </a:t>
            </a:r>
          </a:p>
          <a:p>
            <a:pPr marL="0" indent="0" algn="r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Matthew 13:47-48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17" y="998376"/>
            <a:ext cx="11837437" cy="45066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Evangelism</a:t>
            </a:r>
          </a:p>
          <a:p>
            <a:pPr lvl="1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We are taking the Bible to our communities.</a:t>
            </a:r>
          </a:p>
          <a:p>
            <a:pPr lvl="1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We are taking the church to our communities.</a:t>
            </a:r>
          </a:p>
          <a:p>
            <a:pPr lvl="1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We are putting our faith into practice.</a:t>
            </a:r>
            <a:endParaRPr lang="en-US" sz="54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lvl="1"/>
            <a:endParaRPr lang="en-US" sz="2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JULIAN" panose="02000000000000000000" pitchFamily="2" charset="0"/>
            </a:endParaRPr>
          </a:p>
        </p:txBody>
      </p:sp>
      <p:pic>
        <p:nvPicPr>
          <p:cNvPr id="1027" name="Picture 3" descr="people walk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1218825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6" name="Picture 2" descr="Family groups head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0" b="18147"/>
          <a:stretch/>
        </p:blipFill>
        <p:spPr bwMode="auto">
          <a:xfrm>
            <a:off x="9174129" y="111968"/>
            <a:ext cx="2943225" cy="8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66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2" y="998376"/>
            <a:ext cx="11837437" cy="45066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Edification</a:t>
            </a:r>
          </a:p>
          <a:p>
            <a:pPr lvl="1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Time in God’s word</a:t>
            </a:r>
          </a:p>
          <a:p>
            <a:pPr lvl="1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Time with one another</a:t>
            </a:r>
          </a:p>
          <a:p>
            <a:pPr lvl="1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Time spent recharging</a:t>
            </a:r>
          </a:p>
        </p:txBody>
      </p:sp>
      <p:pic>
        <p:nvPicPr>
          <p:cNvPr id="1027" name="Picture 3" descr="people walk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1218825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6" name="Picture 2" descr="Family groups head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0" b="18147"/>
          <a:stretch/>
        </p:blipFill>
        <p:spPr bwMode="auto">
          <a:xfrm>
            <a:off x="9174129" y="111968"/>
            <a:ext cx="2943225" cy="8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0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6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175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17</cp:revision>
  <dcterms:created xsi:type="dcterms:W3CDTF">2015-02-13T19:52:52Z</dcterms:created>
  <dcterms:modified xsi:type="dcterms:W3CDTF">2015-02-17T18:21:32Z</dcterms:modified>
</cp:coreProperties>
</file>