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DF2-69E6-497E-A014-BD0704BD1031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8A3B-ADC5-4684-9CDF-5FA66FAE84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1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DF2-69E6-497E-A014-BD0704BD1031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8A3B-ADC5-4684-9CDF-5FA66FAE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2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DF2-69E6-497E-A014-BD0704BD1031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8A3B-ADC5-4684-9CDF-5FA66FAE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3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7403"/>
            <a:ext cx="9144000" cy="643285"/>
          </a:xfrm>
        </p:spPr>
        <p:txBody>
          <a:bodyPr/>
          <a:lstStyle>
            <a:lvl1pPr algn="ctr">
              <a:defRPr b="1" i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14" y="1961804"/>
            <a:ext cx="8731481" cy="489302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3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DF2-69E6-497E-A014-BD0704BD1031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8A3B-ADC5-4684-9CDF-5FA66FAE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DF2-69E6-497E-A014-BD0704BD1031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8A3B-ADC5-4684-9CDF-5FA66FAE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DF2-69E6-497E-A014-BD0704BD1031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8A3B-ADC5-4684-9CDF-5FA66FAE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DF2-69E6-497E-A014-BD0704BD1031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8A3B-ADC5-4684-9CDF-5FA66FAE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6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DF2-69E6-497E-A014-BD0704BD1031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8A3B-ADC5-4684-9CDF-5FA66FAE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7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DF2-69E6-497E-A014-BD0704BD1031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8A3B-ADC5-4684-9CDF-5FA66FAE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6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DF2-69E6-497E-A014-BD0704BD1031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8A3B-ADC5-4684-9CDF-5FA66FAE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3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EDF2-69E6-497E-A014-BD0704BD1031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A8A3B-ADC5-4684-9CDF-5FA66FAE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0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13" y="6374671"/>
            <a:ext cx="2804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Ephesians 6:13-17</a:t>
            </a:r>
            <a:endParaRPr lang="en-US" sz="26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03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God’s (S)Word Is Our </a:t>
            </a:r>
            <a:r>
              <a:rPr lang="en-US" sz="4000" u="sng" dirty="0" smtClean="0"/>
              <a:t>PRIMARY WEAPON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God’s </a:t>
            </a:r>
            <a:r>
              <a:rPr lang="en-US" dirty="0"/>
              <a:t>Word is listed in a context of a battle armor (Eph. 6:13-18)</a:t>
            </a:r>
          </a:p>
          <a:p>
            <a:r>
              <a:rPr lang="en-US" dirty="0" smtClean="0"/>
              <a:t>As </a:t>
            </a:r>
            <a:r>
              <a:rPr lang="en-US" dirty="0"/>
              <a:t>Christians, we are at war against the devil and his evils (Eph. 6:10-13</a:t>
            </a:r>
            <a:r>
              <a:rPr lang="en-US" dirty="0" smtClean="0"/>
              <a:t>)</a:t>
            </a:r>
          </a:p>
          <a:p>
            <a:r>
              <a:rPr lang="en-US" dirty="0" smtClean="0"/>
              <a:t>Our God-given, offensive weapon never grows dull (1 Pet. 1:25)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2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God’s (S)Word Is to Be </a:t>
            </a:r>
            <a:r>
              <a:rPr lang="en-US" sz="3600" u="sng" dirty="0" smtClean="0"/>
              <a:t>PERSONALLY WIELDED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14" y="1961804"/>
            <a:ext cx="8864486" cy="4893022"/>
          </a:xfrm>
        </p:spPr>
        <p:txBody>
          <a:bodyPr>
            <a:normAutofit/>
          </a:bodyPr>
          <a:lstStyle/>
          <a:p>
            <a:r>
              <a:rPr lang="en-US" dirty="0" smtClean="0"/>
              <a:t>Command: “urgently take to ourselves” (Eph. 6:17)</a:t>
            </a:r>
          </a:p>
          <a:p>
            <a:r>
              <a:rPr lang="en-US" dirty="0" smtClean="0"/>
              <a:t>The sword must be wielded “offensively”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teach gospel to lost </a:t>
            </a:r>
            <a:r>
              <a:rPr lang="en-US" dirty="0" smtClean="0"/>
              <a:t>souls </a:t>
            </a:r>
            <a:r>
              <a:rPr lang="en-US" dirty="0"/>
              <a:t>in </a:t>
            </a:r>
            <a:r>
              <a:rPr lang="en-US" dirty="0" smtClean="0"/>
              <a:t>the clutches </a:t>
            </a:r>
            <a:r>
              <a:rPr lang="en-US" dirty="0"/>
              <a:t>of </a:t>
            </a:r>
            <a:r>
              <a:rPr lang="en-US" dirty="0" smtClean="0"/>
              <a:t>the devil </a:t>
            </a:r>
            <a:r>
              <a:rPr lang="en-US" dirty="0"/>
              <a:t>(</a:t>
            </a:r>
            <a:r>
              <a:rPr lang="en-US" dirty="0" smtClean="0"/>
              <a:t>Rom. </a:t>
            </a:r>
            <a:r>
              <a:rPr lang="en-US" dirty="0"/>
              <a:t>6:17-18; </a:t>
            </a:r>
            <a:r>
              <a:rPr lang="en-US" dirty="0" smtClean="0"/>
              <a:t>Luke 4:18</a:t>
            </a:r>
            <a:r>
              <a:rPr lang="en-US" dirty="0"/>
              <a:t>; </a:t>
            </a:r>
            <a:r>
              <a:rPr lang="en-US" dirty="0" smtClean="0"/>
              <a:t>Gal. 5:1)</a:t>
            </a:r>
            <a:endParaRPr lang="en-US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answer every question asked of our faith (1 Pet. 3:15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sword must be wielded “defensively”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identify </a:t>
            </a:r>
            <a:r>
              <a:rPr lang="en-US" dirty="0" smtClean="0"/>
              <a:t>&amp; </a:t>
            </a:r>
            <a:r>
              <a:rPr lang="en-US" dirty="0"/>
              <a:t>overpower the wiles of the devil (2 Cor. </a:t>
            </a:r>
            <a:r>
              <a:rPr lang="en-US" dirty="0" smtClean="0"/>
              <a:t>2:11)</a:t>
            </a:r>
            <a:endParaRPr lang="en-US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identify </a:t>
            </a:r>
            <a:r>
              <a:rPr lang="en-US" dirty="0" smtClean="0"/>
              <a:t>&amp; </a:t>
            </a:r>
            <a:r>
              <a:rPr lang="en-US" dirty="0"/>
              <a:t>overcome temptations (Matt. 4:1-11)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identify </a:t>
            </a:r>
            <a:r>
              <a:rPr lang="en-US" dirty="0" smtClean="0"/>
              <a:t>&amp; </a:t>
            </a:r>
            <a:r>
              <a:rPr lang="en-US" dirty="0"/>
              <a:t>overthrow false doctrines (2 Tim. 4:1-4)</a:t>
            </a:r>
          </a:p>
          <a:p>
            <a:r>
              <a:rPr lang="en-US" dirty="0" smtClean="0"/>
              <a:t>Proper </a:t>
            </a:r>
            <a:r>
              <a:rPr lang="en-US" dirty="0"/>
              <a:t>&amp; skilled use requires diligent practice and personal effort (2 Tim. 2:15)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0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God’s (S)Word Does </a:t>
            </a:r>
            <a:r>
              <a:rPr lang="en-US" sz="3600" u="sng" dirty="0" smtClean="0"/>
              <a:t>PENETRATING WORK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14" y="1961804"/>
            <a:ext cx="8864486" cy="4893022"/>
          </a:xfrm>
        </p:spPr>
        <p:txBody>
          <a:bodyPr>
            <a:normAutofit/>
          </a:bodyPr>
          <a:lstStyle/>
          <a:p>
            <a:r>
              <a:rPr lang="en-US" dirty="0" smtClean="0"/>
              <a:t>It is sharper than any two-edged sword (Heb. 4:12)</a:t>
            </a:r>
          </a:p>
          <a:p>
            <a:r>
              <a:rPr lang="en-US" dirty="0" smtClean="0"/>
              <a:t>It pierces one’s heart and penetrates deeply (Heb. 4:12)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lead to godly sorrow, repentance </a:t>
            </a:r>
            <a:r>
              <a:rPr lang="en-US" dirty="0" smtClean="0"/>
              <a:t>&amp; salvation </a:t>
            </a:r>
            <a:r>
              <a:rPr lang="en-US" dirty="0"/>
              <a:t>(</a:t>
            </a:r>
            <a:r>
              <a:rPr lang="en-US" dirty="0" smtClean="0"/>
              <a:t>Ac. </a:t>
            </a:r>
            <a:r>
              <a:rPr lang="en-US" dirty="0"/>
              <a:t>2:37-41)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lead to resentment and condemnation (Acts 5:33; 7:54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 discerns one’s thoughts and intents (Heb. 4:12)</a:t>
            </a:r>
          </a:p>
          <a:p>
            <a:pPr lvl="1"/>
            <a:r>
              <a:rPr lang="en-US" dirty="0" smtClean="0"/>
              <a:t>It thoroughly </a:t>
            </a:r>
            <a:r>
              <a:rPr lang="en-US" dirty="0"/>
              <a:t>sifts out </a:t>
            </a:r>
            <a:r>
              <a:rPr lang="en-US" dirty="0" smtClean="0"/>
              <a:t>&amp; </a:t>
            </a:r>
            <a:r>
              <a:rPr lang="en-US" dirty="0"/>
              <a:t>analyzes </a:t>
            </a:r>
            <a:r>
              <a:rPr lang="en-US" dirty="0" smtClean="0"/>
              <a:t>the thoughts (Prov. 23:7), feelings (1 Pet. 1:22) and decisions (Rom. 6:17) of </a:t>
            </a:r>
            <a:r>
              <a:rPr lang="en-US" dirty="0"/>
              <a:t>the </a:t>
            </a:r>
            <a:r>
              <a:rPr lang="en-US" dirty="0" smtClean="0"/>
              <a:t>heart, through the power of God who gave it (1 Chr. 28:9; Ps. 139:1-2)</a:t>
            </a:r>
          </a:p>
          <a:p>
            <a:pPr lvl="1"/>
            <a:r>
              <a:rPr lang="en-US" dirty="0" smtClean="0"/>
              <a:t>It ought to be that by which we think, feel &amp; decide!</a:t>
            </a:r>
          </a:p>
          <a:p>
            <a:r>
              <a:rPr lang="en-US" dirty="0" smtClean="0"/>
              <a:t>It divides families against each other (Matt. 10:21, 34-37)</a:t>
            </a:r>
          </a:p>
          <a:p>
            <a:pPr lvl="1"/>
            <a:r>
              <a:rPr lang="en-US" dirty="0" smtClean="0"/>
              <a:t>It demands individual response, often separating loved ones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4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God’s (S)Word </a:t>
            </a:r>
            <a:r>
              <a:rPr lang="en-US" sz="3600" dirty="0" smtClean="0"/>
              <a:t>Will Save &amp; Preserve Your Soul!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14" y="1961804"/>
            <a:ext cx="8864486" cy="48930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Believe Jesus is God’s Son – Mark 16:16</a:t>
            </a:r>
          </a:p>
          <a:p>
            <a:r>
              <a:rPr lang="en-US" sz="3200" dirty="0" smtClean="0"/>
              <a:t>Repent of sins and turn to God – Acts 2:38</a:t>
            </a:r>
          </a:p>
          <a:p>
            <a:r>
              <a:rPr lang="en-US" sz="3200" dirty="0" smtClean="0"/>
              <a:t>Confess your faith in Jesus – Matthew 10:32-33</a:t>
            </a:r>
          </a:p>
          <a:p>
            <a:r>
              <a:rPr lang="en-US" sz="3200" dirty="0" smtClean="0"/>
              <a:t>Be immersed into Christ – Galatians 3:27</a:t>
            </a:r>
          </a:p>
          <a:p>
            <a:pPr lvl="1"/>
            <a:r>
              <a:rPr lang="en-US" sz="2800" dirty="0" smtClean="0"/>
              <a:t>God will forgive you of all sins – Acts 22:16</a:t>
            </a:r>
          </a:p>
          <a:p>
            <a:pPr lvl="1"/>
            <a:r>
              <a:rPr lang="en-US" sz="2800" dirty="0" smtClean="0"/>
              <a:t>God will add you to His church – Acts 2:41-47</a:t>
            </a:r>
          </a:p>
          <a:p>
            <a:pPr lvl="1"/>
            <a:r>
              <a:rPr lang="en-US" sz="2800" dirty="0" smtClean="0"/>
              <a:t>God will register you in heaven – Hebrews 12:23</a:t>
            </a:r>
          </a:p>
          <a:p>
            <a:r>
              <a:rPr lang="en-US" sz="3200" dirty="0" smtClean="0"/>
              <a:t>Serve the Lord faithfully – 1 Corinthians 15:58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464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417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God’s (S)Word Is Our PRIMARY WEAPON</vt:lpstr>
      <vt:lpstr>God’s (S)Word Is to Be PERSONALLY WIELDED</vt:lpstr>
      <vt:lpstr>God’s (S)Word Does PENETRATING WORK</vt:lpstr>
      <vt:lpstr>God’s (S)Word Will Save &amp; Preserve Your Soul!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10</cp:revision>
  <dcterms:created xsi:type="dcterms:W3CDTF">2015-01-18T00:47:26Z</dcterms:created>
  <dcterms:modified xsi:type="dcterms:W3CDTF">2015-01-18T22:51:39Z</dcterms:modified>
</cp:coreProperties>
</file>