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>
        <p:scale>
          <a:sx n="110" d="100"/>
          <a:sy n="110" d="100"/>
        </p:scale>
        <p:origin x="68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5B7C-CFEE-45D1-B553-234AF40F79E3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C2A9-19CA-419B-A2F1-8B601A30D35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37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5B7C-CFEE-45D1-B553-234AF40F79E3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C2A9-19CA-419B-A2F1-8B601A30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12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5B7C-CFEE-45D1-B553-234AF40F79E3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C2A9-19CA-419B-A2F1-8B601A30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2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19200"/>
            <a:ext cx="9143999" cy="618309"/>
          </a:xfrm>
        </p:spPr>
        <p:txBody>
          <a:bodyPr anchor="t" anchorCtr="0">
            <a:noAutofit/>
          </a:bodyPr>
          <a:lstStyle>
            <a:lvl1pPr algn="ctr">
              <a:defRPr sz="4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789" y="2415821"/>
            <a:ext cx="8621485" cy="4442177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685800" indent="-284163">
              <a:buFont typeface="Calibri" panose="020F0502020204030204" pitchFamily="34" charset="0"/>
              <a:buChar char="–"/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936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5B7C-CFEE-45D1-B553-234AF40F79E3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C2A9-19CA-419B-A2F1-8B601A30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5B7C-CFEE-45D1-B553-234AF40F79E3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C2A9-19CA-419B-A2F1-8B601A30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47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5B7C-CFEE-45D1-B553-234AF40F79E3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C2A9-19CA-419B-A2F1-8B601A30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0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5B7C-CFEE-45D1-B553-234AF40F79E3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C2A9-19CA-419B-A2F1-8B601A30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9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5B7C-CFEE-45D1-B553-234AF40F79E3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C2A9-19CA-419B-A2F1-8B601A30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14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5B7C-CFEE-45D1-B553-234AF40F79E3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C2A9-19CA-419B-A2F1-8B601A30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7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5B7C-CFEE-45D1-B553-234AF40F79E3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C2A9-19CA-419B-A2F1-8B601A30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1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F5B7C-CFEE-45D1-B553-234AF40F79E3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8C2A9-19CA-419B-A2F1-8B601A30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13713" y="6374671"/>
            <a:ext cx="28041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2 Corinthians 4:3-6</a:t>
            </a:r>
            <a:endParaRPr lang="en-US" sz="26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7528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2415822"/>
            <a:ext cx="8839200" cy="3657808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The Lord </a:t>
            </a:r>
            <a:r>
              <a:rPr lang="en-US" dirty="0" smtClean="0"/>
              <a:t>will </a:t>
            </a:r>
            <a:r>
              <a:rPr lang="en-US" dirty="0"/>
              <a:t>enlighten my darkness” (Psa. </a:t>
            </a:r>
            <a:r>
              <a:rPr lang="en-US" dirty="0" smtClean="0"/>
              <a:t>18:28; 19:8</a:t>
            </a:r>
            <a:r>
              <a:rPr lang="en-US" dirty="0"/>
              <a:t>)</a:t>
            </a:r>
          </a:p>
          <a:p>
            <a:r>
              <a:rPr lang="en-US" dirty="0" smtClean="0"/>
              <a:t>“A light </a:t>
            </a:r>
            <a:r>
              <a:rPr lang="en-US" dirty="0"/>
              <a:t>that shines in a dark place” (2 Pet. 1:19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“The entrance </a:t>
            </a:r>
            <a:r>
              <a:rPr lang="en-US" dirty="0"/>
              <a:t>of Your words gives </a:t>
            </a:r>
            <a:r>
              <a:rPr lang="en-US" dirty="0" smtClean="0"/>
              <a:t>light” </a:t>
            </a:r>
            <a:r>
              <a:rPr lang="en-US" dirty="0"/>
              <a:t>(Psa. 119:130)</a:t>
            </a:r>
          </a:p>
          <a:p>
            <a:r>
              <a:rPr lang="en-US" dirty="0" smtClean="0"/>
              <a:t>God’s light is intended to awaken man (Eph. 5:14)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715611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FFF8AF"/>
                </a:solidFill>
                <a:ea typeface="+mj-ea"/>
                <a:cs typeface="+mj-cs"/>
              </a:rPr>
              <a:t>Realize: </a:t>
            </a:r>
            <a:r>
              <a:rPr lang="en-US" sz="3200" b="1" i="1" dirty="0">
                <a:solidFill>
                  <a:srgbClr val="FFF8AF"/>
                </a:solidFill>
                <a:ea typeface="+mj-ea"/>
                <a:cs typeface="+mj-cs"/>
              </a:rPr>
              <a:t>“I’m in darkness”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Light Enlightens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513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2415822"/>
            <a:ext cx="8839200" cy="4442178"/>
          </a:xfrm>
        </p:spPr>
        <p:txBody>
          <a:bodyPr>
            <a:normAutofit/>
          </a:bodyPr>
          <a:lstStyle/>
          <a:p>
            <a:r>
              <a:rPr lang="en-US" dirty="0" smtClean="0"/>
              <a:t>Evil </a:t>
            </a:r>
            <a:r>
              <a:rPr lang="en-US" dirty="0"/>
              <a:t>doers avoid the light lest their deeds be exposed </a:t>
            </a:r>
            <a:r>
              <a:rPr lang="en-US" dirty="0" smtClean="0"/>
              <a:t>(John 3:19-20)</a:t>
            </a:r>
            <a:endParaRPr lang="en-US" sz="4000" dirty="0"/>
          </a:p>
          <a:p>
            <a:r>
              <a:rPr lang="en-US" dirty="0" smtClean="0"/>
              <a:t>God’s </a:t>
            </a:r>
            <a:r>
              <a:rPr lang="en-US" dirty="0"/>
              <a:t>light </a:t>
            </a:r>
            <a:r>
              <a:rPr lang="en-US" dirty="0" smtClean="0"/>
              <a:t>manifests </a:t>
            </a:r>
            <a:r>
              <a:rPr lang="en-US" dirty="0"/>
              <a:t>and reproves works of darkness (Eph. 5:13)</a:t>
            </a:r>
            <a:endParaRPr lang="en-US" sz="4000" dirty="0"/>
          </a:p>
          <a:p>
            <a:r>
              <a:rPr lang="en-US" dirty="0" smtClean="0"/>
              <a:t>Light and darkness must </a:t>
            </a:r>
            <a:r>
              <a:rPr lang="en-US" dirty="0"/>
              <a:t>not </a:t>
            </a:r>
            <a:r>
              <a:rPr lang="en-US" dirty="0" smtClean="0"/>
              <a:t>be confused, distorted, blended </a:t>
            </a:r>
            <a:r>
              <a:rPr lang="en-US" dirty="0"/>
              <a:t>or </a:t>
            </a:r>
            <a:r>
              <a:rPr lang="en-US" dirty="0" smtClean="0"/>
              <a:t>reversed </a:t>
            </a:r>
            <a:r>
              <a:rPr lang="en-US" dirty="0"/>
              <a:t>(Isa. 5:20)</a:t>
            </a:r>
            <a:endParaRPr lang="en-US" sz="4000" dirty="0"/>
          </a:p>
          <a:p>
            <a:r>
              <a:rPr lang="en-US" dirty="0" smtClean="0"/>
              <a:t>God’s light exposes personal darkness, moral darkness &amp; doctrinal darkness for us (2 Tim. 3:16)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715611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FFF8AF"/>
                </a:solidFill>
                <a:ea typeface="+mj-ea"/>
                <a:cs typeface="+mj-cs"/>
              </a:rPr>
              <a:t>Recognize: “Darkness is the wrong place to be”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Light Exposes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12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2415822"/>
            <a:ext cx="8839200" cy="4442178"/>
          </a:xfrm>
        </p:spPr>
        <p:txBody>
          <a:bodyPr>
            <a:normAutofit/>
          </a:bodyPr>
          <a:lstStyle/>
          <a:p>
            <a:r>
              <a:rPr lang="en-US" dirty="0" smtClean="0"/>
              <a:t>“A </a:t>
            </a:r>
            <a:r>
              <a:rPr lang="en-US" dirty="0"/>
              <a:t>lamp to my feet </a:t>
            </a:r>
            <a:r>
              <a:rPr lang="en-US" dirty="0" smtClean="0"/>
              <a:t>and </a:t>
            </a:r>
            <a:r>
              <a:rPr lang="en-US" dirty="0"/>
              <a:t>a light to my </a:t>
            </a:r>
            <a:r>
              <a:rPr lang="en-US" dirty="0" smtClean="0"/>
              <a:t>path” </a:t>
            </a:r>
            <a:r>
              <a:rPr lang="en-US" dirty="0"/>
              <a:t>(Psa. 119:105</a:t>
            </a:r>
            <a:r>
              <a:rPr lang="en-US" dirty="0" smtClean="0"/>
              <a:t>)</a:t>
            </a:r>
            <a:endParaRPr lang="en-US" sz="4000" dirty="0"/>
          </a:p>
          <a:p>
            <a:r>
              <a:rPr lang="en-US" dirty="0"/>
              <a:t>“The light of </a:t>
            </a:r>
            <a:r>
              <a:rPr lang="en-US" dirty="0" smtClean="0"/>
              <a:t>the glorious </a:t>
            </a:r>
            <a:r>
              <a:rPr lang="en-US" dirty="0"/>
              <a:t>gospel of Christ” enables us to see Jesus (2 Cor. 4:4)</a:t>
            </a:r>
            <a:endParaRPr lang="en-US" sz="4000" dirty="0"/>
          </a:p>
          <a:p>
            <a:r>
              <a:rPr lang="en-US" dirty="0"/>
              <a:t>God’s light </a:t>
            </a:r>
            <a:r>
              <a:rPr lang="en-US" dirty="0" smtClean="0"/>
              <a:t>alone leads us out of darkness (Acts 26:18; Rom. 13:12)</a:t>
            </a:r>
            <a:endParaRPr lang="en-US" sz="3600" dirty="0"/>
          </a:p>
          <a:p>
            <a:r>
              <a:rPr lang="en-US" dirty="0"/>
              <a:t>God’s light </a:t>
            </a:r>
            <a:r>
              <a:rPr lang="en-US" dirty="0" smtClean="0"/>
              <a:t>alone protects us from </a:t>
            </a:r>
            <a:r>
              <a:rPr lang="en-US" dirty="0"/>
              <a:t>ways of evil (Prov. 6:23-24)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0" y="1715611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FFF8AF"/>
                </a:solidFill>
                <a:ea typeface="+mj-ea"/>
                <a:cs typeface="+mj-cs"/>
              </a:rPr>
              <a:t>Resolve: “Get me out of darkness”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Light Escorts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595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2415822"/>
            <a:ext cx="8839200" cy="4442178"/>
          </a:xfrm>
        </p:spPr>
        <p:txBody>
          <a:bodyPr>
            <a:normAutofit/>
          </a:bodyPr>
          <a:lstStyle/>
          <a:p>
            <a:r>
              <a:rPr lang="en-US" dirty="0" smtClean="0"/>
              <a:t>Walking in the light keeps me out of the darkness of sin (Eph. 5:8; 1 </a:t>
            </a:r>
            <a:r>
              <a:rPr lang="en-US" dirty="0"/>
              <a:t>John </a:t>
            </a:r>
            <a:r>
              <a:rPr lang="en-US" dirty="0" smtClean="0"/>
              <a:t>1:7; John 8:12)</a:t>
            </a:r>
            <a:endParaRPr lang="en-US" sz="4000" dirty="0"/>
          </a:p>
          <a:p>
            <a:r>
              <a:rPr lang="en-US" dirty="0" smtClean="0"/>
              <a:t>Abiding in the light keeps me from stumbling in darkness (John 12:46; 1 </a:t>
            </a:r>
            <a:r>
              <a:rPr lang="en-US" dirty="0"/>
              <a:t>John </a:t>
            </a:r>
            <a:r>
              <a:rPr lang="en-US" dirty="0" smtClean="0"/>
              <a:t>2:10; 2 Pet. 1:5-11)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0" y="1715611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FFF8AF"/>
                </a:solidFill>
                <a:ea typeface="+mj-ea"/>
                <a:cs typeface="+mj-cs"/>
              </a:rPr>
              <a:t>Refreshed: “I never have to be in darkness again”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Light Empowers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51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2415822"/>
            <a:ext cx="8839200" cy="4442178"/>
          </a:xfrm>
        </p:spPr>
        <p:txBody>
          <a:bodyPr>
            <a:normAutofit/>
          </a:bodyPr>
          <a:lstStyle/>
          <a:p>
            <a:r>
              <a:rPr lang="en-US" dirty="0" smtClean="0"/>
              <a:t>God’s light provides life and immortality (2 Tim. 1:10; John 8:12)</a:t>
            </a:r>
          </a:p>
          <a:p>
            <a:r>
              <a:rPr lang="en-US" dirty="0" smtClean="0"/>
              <a:t>God’s light preserves from the eternal “blackness of darkness” (Jude 13; 2 Pet. 2:4, 17)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715611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FFF8AF"/>
                </a:solidFill>
                <a:ea typeface="+mj-ea"/>
                <a:cs typeface="+mj-cs"/>
              </a:rPr>
              <a:t>Rewarded: “I never will face darkness again”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Light Ensures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1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2020389"/>
            <a:ext cx="8839200" cy="4837611"/>
          </a:xfrm>
        </p:spPr>
        <p:txBody>
          <a:bodyPr>
            <a:normAutofit/>
          </a:bodyPr>
          <a:lstStyle/>
          <a:p>
            <a:r>
              <a:rPr lang="en-US" dirty="0" smtClean="0"/>
              <a:t>Believe that Jesus is God’s Son – Acts 16:31</a:t>
            </a:r>
          </a:p>
          <a:p>
            <a:r>
              <a:rPr lang="en-US" dirty="0" smtClean="0"/>
              <a:t>Repent of sins and turn to God – Acts 3:19</a:t>
            </a:r>
          </a:p>
          <a:p>
            <a:r>
              <a:rPr lang="en-US" dirty="0" smtClean="0"/>
              <a:t>Confess your faith in Jesus – Philippians 2:11</a:t>
            </a:r>
          </a:p>
          <a:p>
            <a:r>
              <a:rPr lang="en-US" dirty="0" smtClean="0"/>
              <a:t>Be immersed into Christ – Romans 6:3</a:t>
            </a:r>
          </a:p>
          <a:p>
            <a:pPr lvl="1"/>
            <a:r>
              <a:rPr lang="en-US" dirty="0" smtClean="0"/>
              <a:t>God will forgive all of your sins – Acts 2:38</a:t>
            </a:r>
          </a:p>
          <a:p>
            <a:pPr lvl="1"/>
            <a:r>
              <a:rPr lang="en-US" dirty="0" smtClean="0"/>
              <a:t>God will add you to His church – Acts 2:41, 47</a:t>
            </a:r>
          </a:p>
          <a:p>
            <a:pPr lvl="1"/>
            <a:r>
              <a:rPr lang="en-US" dirty="0" smtClean="0"/>
              <a:t>God will enroll you in heaven – Hebrews 12:23</a:t>
            </a:r>
          </a:p>
          <a:p>
            <a:r>
              <a:rPr lang="en-US" dirty="0" smtClean="0"/>
              <a:t>Walk daily in accordance with His light – 1 John 1:7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Light Eternally Saves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497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1133</TotalTime>
  <Words>421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God’s Light Enlightens</vt:lpstr>
      <vt:lpstr>God’s Light Exposes</vt:lpstr>
      <vt:lpstr>God’s Light Escorts</vt:lpstr>
      <vt:lpstr>God’s Light Empowers</vt:lpstr>
      <vt:lpstr>God’s Light Ensures</vt:lpstr>
      <vt:lpstr>God’s Light Eternally Saves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16</cp:revision>
  <dcterms:created xsi:type="dcterms:W3CDTF">2015-01-11T02:29:56Z</dcterms:created>
  <dcterms:modified xsi:type="dcterms:W3CDTF">2015-01-11T21:23:27Z</dcterms:modified>
</cp:coreProperties>
</file>