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68"/>
    <a:srgbClr val="009DB2"/>
    <a:srgbClr val="001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46909" y="1122363"/>
            <a:ext cx="6658495" cy="4135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2249424"/>
            <a:ext cx="8528858" cy="4197096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001B48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4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2244435"/>
            <a:ext cx="8528858" cy="4197927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001B48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1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2249424"/>
            <a:ext cx="8528858" cy="4197096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001B48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6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2249424"/>
            <a:ext cx="8528858" cy="4197096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001B48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4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4189-138D-40F9-A2CF-FCCDCF26F86C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81A4-9E36-473C-8533-6D12CFE4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16881" r="13577" b="22446"/>
          <a:stretch/>
        </p:blipFill>
        <p:spPr>
          <a:xfrm>
            <a:off x="1182848" y="1157681"/>
            <a:ext cx="6719581" cy="41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5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More than ever, let’s live like we truly believe: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Let’s encourage each other with this Bible principle!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Let’s draw closer to our God and our church family!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2015 Calendars are available in the lobby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5" y="2715851"/>
            <a:ext cx="2953884" cy="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4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r="66475"/>
          <a:stretch/>
        </p:blipFill>
        <p:spPr>
          <a:xfrm>
            <a:off x="128015" y="2160515"/>
            <a:ext cx="4460543" cy="211407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8"/>
          <a:stretch/>
        </p:blipFill>
        <p:spPr>
          <a:xfrm>
            <a:off x="76137" y="4277240"/>
            <a:ext cx="4512422" cy="212568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r="33092"/>
          <a:stretch/>
        </p:blipFill>
        <p:spPr>
          <a:xfrm>
            <a:off x="4562856" y="2160515"/>
            <a:ext cx="4480560" cy="2114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71" y="3937370"/>
            <a:ext cx="1752378" cy="24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believing Jesus is God’s Son – Mark 16:15-16</a:t>
            </a:r>
          </a:p>
          <a:p>
            <a:r>
              <a:rPr lang="en-US" dirty="0" smtClean="0"/>
              <a:t>By repenting of sin &amp; turning to God – Acts 3:19</a:t>
            </a:r>
          </a:p>
          <a:p>
            <a:r>
              <a:rPr lang="en-US" dirty="0" smtClean="0"/>
              <a:t>By confessing faith in Jesus Christ – Matthew 10:32</a:t>
            </a:r>
          </a:p>
          <a:p>
            <a:r>
              <a:rPr lang="en-US" dirty="0" smtClean="0"/>
              <a:t>By being immersed into Christ – Galatians 3:27</a:t>
            </a:r>
          </a:p>
          <a:p>
            <a:pPr lvl="1"/>
            <a:r>
              <a:rPr lang="en-US" dirty="0" smtClean="0"/>
              <a:t>God will wash away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the Promised Land – Hebrews 12:23</a:t>
            </a:r>
          </a:p>
          <a:p>
            <a:r>
              <a:rPr lang="en-US" dirty="0" smtClean="0"/>
              <a:t>By serving Him faithfully every day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9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Israelites Standing at the Promised Land (Num. 13-14)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Israelites Settling</a:t>
            </a:r>
            <a:r>
              <a:rPr lang="en-US" sz="2000" b="0" dirty="0" smtClean="0"/>
              <a:t> (again) </a:t>
            </a:r>
            <a:r>
              <a:rPr lang="en-US" dirty="0" smtClean="0"/>
              <a:t>in the Promised Land (Neh. 1-6)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Christians Striving for the Promised Land (Heb. 4:9-14)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43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/>
              <a:t>There is NOTHING too hard for God” (Jer. 32:17)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/>
              <a:t>With God NOTHING will be impossible” (Luke 1:37)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/>
              <a:t>With God ALL THINGS are possible” (Matt. 19:26)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/>
              <a:t>God can do EVERYTHING” (Job 42:2)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“I can do ALL THINGS through Him who strengthens me” (Phil. 4:13)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96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Our Theme for 2015:  “With God We Can”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Emphasized throughout the year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Special emphases each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209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13</cp:revision>
  <dcterms:created xsi:type="dcterms:W3CDTF">2015-01-03T14:51:33Z</dcterms:created>
  <dcterms:modified xsi:type="dcterms:W3CDTF">2015-01-04T13:43:07Z</dcterms:modified>
</cp:coreProperties>
</file>