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3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9" y="2211185"/>
            <a:ext cx="8736676" cy="464681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685800" indent="-287338">
              <a:buFont typeface="Calibri" panose="020F0502020204030204" pitchFamily="34" charset="0"/>
              <a:buChar char="–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9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1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0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9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3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1A48-0CA1-45D8-8FED-D1C0B20A423D}" type="datetimeFigureOut">
              <a:rPr lang="en-US" smtClean="0"/>
              <a:t>12/20/2014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A192-0EFE-4E88-903A-E6FB8513F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8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seek Him as a King (2:2; cf. 1 Tim 6:15; Rev. 19:6)</a:t>
            </a:r>
          </a:p>
          <a:p>
            <a:r>
              <a:rPr lang="en-US" dirty="0" smtClean="0"/>
              <a:t>They seek Him as directed so by God (2:2, 9; cf. 2 Cor. 3:18-4:7)</a:t>
            </a:r>
          </a:p>
          <a:p>
            <a:r>
              <a:rPr lang="en-US" dirty="0" smtClean="0"/>
              <a:t>They seek Him with joy (2:10; cf. Luke 19:1-6)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t="45627" r="32475" b="39326"/>
          <a:stretch/>
        </p:blipFill>
        <p:spPr>
          <a:xfrm>
            <a:off x="650146" y="1079358"/>
            <a:ext cx="5293453" cy="10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58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not ashamed to worship Him (2:2; cf. Psa. 25:1-7; Phil. 1:20)</a:t>
            </a:r>
          </a:p>
          <a:p>
            <a:r>
              <a:rPr lang="en-US" dirty="0" smtClean="0"/>
              <a:t>They fall down in order to worship Him (2:11; cf. Josh. 5:14; Rev. 5:14)</a:t>
            </a:r>
          </a:p>
          <a:p>
            <a:r>
              <a:rPr lang="en-US" dirty="0" smtClean="0"/>
              <a:t>They direct their worship solely toward Him (2:11; cf. John 4:24)</a:t>
            </a:r>
          </a:p>
          <a:p>
            <a:r>
              <a:rPr lang="en-US" dirty="0" smtClean="0"/>
              <a:t>They give of themselves &amp; of their treasures to worship Him (2:1, 11; cf. 1 Cor. 16:2, 15; 2 Cor. 8-9)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16266" r="21098" b="70277"/>
          <a:stretch/>
        </p:blipFill>
        <p:spPr>
          <a:xfrm>
            <a:off x="620785" y="1124125"/>
            <a:ext cx="6375634" cy="9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687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</a:t>
            </a:r>
            <a:r>
              <a:rPr lang="en-US" dirty="0"/>
              <a:t>hear the words and instructions of men (2:7-8)</a:t>
            </a:r>
          </a:p>
          <a:p>
            <a:r>
              <a:rPr lang="en-US" dirty="0" smtClean="0"/>
              <a:t>They </a:t>
            </a:r>
            <a:r>
              <a:rPr lang="en-US" dirty="0"/>
              <a:t>hear the words and instructions of God (2:12)</a:t>
            </a:r>
          </a:p>
          <a:p>
            <a:r>
              <a:rPr lang="en-US" dirty="0" smtClean="0"/>
              <a:t>They </a:t>
            </a:r>
            <a:r>
              <a:rPr lang="en-US" dirty="0"/>
              <a:t>choose to “obey God rather than men” (Acts 5:29; Gal. 1:10)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t="29845" r="25869" b="56086"/>
          <a:stretch/>
        </p:blipFill>
        <p:spPr>
          <a:xfrm>
            <a:off x="683702" y="1054191"/>
            <a:ext cx="5872295" cy="9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18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Believing Jesus is God’s Son – Mark 16:16</a:t>
            </a:r>
          </a:p>
          <a:p>
            <a:r>
              <a:rPr lang="en-US" dirty="0" smtClean="0"/>
              <a:t>Repenting and turning to Jesus – Acts 2:38</a:t>
            </a:r>
          </a:p>
          <a:p>
            <a:r>
              <a:rPr lang="en-US" dirty="0" smtClean="0"/>
              <a:t>Confessing a heart of faith in Jesus – Romans 10:9</a:t>
            </a:r>
          </a:p>
          <a:p>
            <a:r>
              <a:rPr lang="en-US" dirty="0" smtClean="0"/>
              <a:t>Being immersed into Christ – Romans 6:3-4</a:t>
            </a:r>
          </a:p>
          <a:p>
            <a:pPr lvl="1"/>
            <a:r>
              <a:rPr lang="en-US" dirty="0" smtClean="0"/>
              <a:t>Your sins will be washed away by His blood – Acts 22:16</a:t>
            </a:r>
          </a:p>
          <a:p>
            <a:pPr lvl="1"/>
            <a:r>
              <a:rPr lang="en-US" dirty="0" smtClean="0"/>
              <a:t>You will be added to His church family – Acts 2:47</a:t>
            </a:r>
          </a:p>
          <a:p>
            <a:pPr lvl="1"/>
            <a:r>
              <a:rPr lang="en-US" dirty="0" smtClean="0"/>
              <a:t>You will be registered in heaven – Hebrews 12:23</a:t>
            </a:r>
          </a:p>
          <a:p>
            <a:r>
              <a:rPr lang="en-US" dirty="0" smtClean="0"/>
              <a:t>Then, continuing to serve Him faithfully – 1 Cor. 15:58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62019" r="5959" b="25381"/>
          <a:stretch/>
        </p:blipFill>
        <p:spPr>
          <a:xfrm>
            <a:off x="366371" y="1129692"/>
            <a:ext cx="7919208" cy="86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9089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255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8</cp:revision>
  <dcterms:created xsi:type="dcterms:W3CDTF">2014-12-19T15:29:37Z</dcterms:created>
  <dcterms:modified xsi:type="dcterms:W3CDTF">2014-12-20T16:24:02Z</dcterms:modified>
</cp:coreProperties>
</file>