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6B06-7112-4433-BE24-D24D6C071215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C54E-F50D-44E0-A71F-122ED36817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8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6B06-7112-4433-BE24-D24D6C071215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C54E-F50D-44E0-A71F-122ED368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5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6B06-7112-4433-BE24-D24D6C071215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C54E-F50D-44E0-A71F-122ED368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6B06-7112-4433-BE24-D24D6C071215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C54E-F50D-44E0-A71F-122ED368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0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6B06-7112-4433-BE24-D24D6C071215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C54E-F50D-44E0-A71F-122ED368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0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6B06-7112-4433-BE24-D24D6C071215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C54E-F50D-44E0-A71F-122ED368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2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89" y="1039091"/>
            <a:ext cx="8952807" cy="581890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89" y="2533650"/>
            <a:ext cx="8952807" cy="432434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5750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4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701636"/>
            <a:ext cx="8246223" cy="41563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5750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2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89" y="2533650"/>
            <a:ext cx="8952807" cy="432434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1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6B06-7112-4433-BE24-D24D6C071215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C54E-F50D-44E0-A71F-122ED368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2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6B06-7112-4433-BE24-D24D6C071215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C54E-F50D-44E0-A71F-122ED368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8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6B06-7112-4433-BE24-D24D6C071215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C54E-F50D-44E0-A71F-122ED368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8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6B06-7112-4433-BE24-D24D6C071215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C54E-F50D-44E0-A71F-122ED368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36B06-7112-4433-BE24-D24D6C071215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FC54E-F50D-44E0-A71F-122ED368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2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4" r:id="rId4"/>
    <p:sldLayoutId id="2147483673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1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689" y="1105766"/>
            <a:ext cx="9019311" cy="5742709"/>
          </a:xfrm>
        </p:spPr>
        <p:txBody>
          <a:bodyPr numCol="2" spc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Intellectual </a:t>
            </a:r>
            <a:r>
              <a:rPr lang="en-US" sz="2400" dirty="0"/>
              <a:t>Christian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Traditional Christian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Generational </a:t>
            </a:r>
            <a:r>
              <a:rPr lang="en-US" sz="2400" dirty="0"/>
              <a:t>Christian 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Doing-It-For-Others </a:t>
            </a:r>
            <a:r>
              <a:rPr lang="en-US" sz="2400" dirty="0"/>
              <a:t>Christian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Guilt-Driven Christian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Casually-Cool Christian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Chameleon Christian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Sunday-Morning Christian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Church-Going Christian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Don’t-Need-the-Church </a:t>
            </a:r>
            <a:r>
              <a:rPr lang="en-US" sz="2400" dirty="0"/>
              <a:t>Christian 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When-It’s-Convenient Christian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Fair-Weather Christian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Best-Option-for-Me Christian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Cover-All-My-Bases Christian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Retired </a:t>
            </a:r>
            <a:r>
              <a:rPr lang="en-US" sz="2400" dirty="0"/>
              <a:t>Christian 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" y="6202018"/>
            <a:ext cx="9144000" cy="64645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 smtClean="0"/>
              <a:t>NONE of these “Cast Members” Honorably Represent CHRIST!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309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953" y="2550710"/>
            <a:ext cx="7959281" cy="4156362"/>
          </a:xfrm>
        </p:spPr>
        <p:txBody>
          <a:bodyPr>
            <a:normAutofit/>
          </a:bodyPr>
          <a:lstStyle/>
          <a:p>
            <a:pPr marL="346075" indent="-346075">
              <a:spcAft>
                <a:spcPts val="1400"/>
              </a:spcAft>
              <a:buNone/>
            </a:pPr>
            <a:r>
              <a:rPr lang="en-US" dirty="0" smtClean="0"/>
              <a:t>Conscientiously </a:t>
            </a:r>
            <a:r>
              <a:rPr lang="en-US" dirty="0"/>
              <a:t>Considers and Uses One’s Influence for Christ (</a:t>
            </a:r>
            <a:r>
              <a:rPr lang="en-US" dirty="0" smtClean="0"/>
              <a:t>5:13-16; cf. 1 Pet. 2:11-12)</a:t>
            </a:r>
            <a:endParaRPr lang="en-US" dirty="0"/>
          </a:p>
          <a:p>
            <a:pPr marL="346075" indent="-346075">
              <a:spcAft>
                <a:spcPts val="1400"/>
              </a:spcAft>
              <a:buNone/>
            </a:pPr>
            <a:r>
              <a:rPr lang="en-US" dirty="0" smtClean="0"/>
              <a:t>Authentically </a:t>
            </a:r>
            <a:r>
              <a:rPr lang="en-US" dirty="0"/>
              <a:t>Applies Both </a:t>
            </a:r>
            <a:r>
              <a:rPr lang="en-US" dirty="0" smtClean="0"/>
              <a:t>One’s Heart </a:t>
            </a:r>
            <a:r>
              <a:rPr lang="en-US" dirty="0"/>
              <a:t>and Action in Serving Christ (</a:t>
            </a:r>
            <a:r>
              <a:rPr lang="en-US" dirty="0" smtClean="0"/>
              <a:t>5:19-20; cf. Josh. 24:14; Col. 3:23)</a:t>
            </a:r>
            <a:endParaRPr lang="en-US" dirty="0"/>
          </a:p>
          <a:p>
            <a:pPr marL="346075" indent="-346075">
              <a:spcAft>
                <a:spcPts val="1400"/>
              </a:spcAft>
              <a:buNone/>
            </a:pPr>
            <a:r>
              <a:rPr lang="en-US" dirty="0" smtClean="0"/>
              <a:t>Strictly </a:t>
            </a:r>
            <a:r>
              <a:rPr lang="en-US" dirty="0"/>
              <a:t>Sets and Adheres to the Prescribed Priorities of Christ (6:19-24, </a:t>
            </a:r>
            <a:r>
              <a:rPr lang="en-US" dirty="0" smtClean="0"/>
              <a:t>33; cf. Col. 1:13-27)</a:t>
            </a:r>
            <a:endParaRPr lang="en-US" dirty="0"/>
          </a:p>
          <a:p>
            <a:pPr marL="346075" indent="-346075">
              <a:spcAft>
                <a:spcPts val="1400"/>
              </a:spcAft>
              <a:buNone/>
            </a:pPr>
            <a:r>
              <a:rPr lang="en-US" dirty="0" smtClean="0"/>
              <a:t>Tenaciously </a:t>
            </a:r>
            <a:r>
              <a:rPr lang="en-US" dirty="0"/>
              <a:t>Trusts and Obeys the Narrow Will of Christ (</a:t>
            </a:r>
            <a:r>
              <a:rPr lang="en-US" dirty="0" smtClean="0"/>
              <a:t>7:13-27; cf. Jer. 10:23)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89" y="2562224"/>
            <a:ext cx="9019311" cy="4295773"/>
          </a:xfrm>
        </p:spPr>
        <p:txBody>
          <a:bodyPr>
            <a:normAutofit/>
          </a:bodyPr>
          <a:lstStyle/>
          <a:p>
            <a:r>
              <a:rPr lang="en-US" dirty="0" smtClean="0"/>
              <a:t>Have faith in Christ – John 20:30-31</a:t>
            </a:r>
          </a:p>
          <a:p>
            <a:r>
              <a:rPr lang="en-US" dirty="0" smtClean="0"/>
              <a:t>Repent and turn to Christ – Acts 2:38</a:t>
            </a:r>
          </a:p>
          <a:p>
            <a:r>
              <a:rPr lang="en-US" dirty="0" smtClean="0"/>
              <a:t>Confess your faith in Christ – Romans 10:9-10</a:t>
            </a:r>
          </a:p>
          <a:p>
            <a:r>
              <a:rPr lang="en-US" dirty="0" smtClean="0"/>
              <a:t>Be immersed into Christ – Romans 6:3</a:t>
            </a:r>
          </a:p>
          <a:p>
            <a:pPr lvl="1"/>
            <a:r>
              <a:rPr lang="en-US" dirty="0" smtClean="0"/>
              <a:t>Your sins will be forgiven by Christ’s blood – Rev. 1:5</a:t>
            </a:r>
          </a:p>
          <a:p>
            <a:pPr lvl="1"/>
            <a:r>
              <a:rPr lang="en-US" dirty="0" smtClean="0"/>
              <a:t>You will be added to Christ’s church – Acts 2:47</a:t>
            </a:r>
          </a:p>
          <a:p>
            <a:pPr lvl="1"/>
            <a:r>
              <a:rPr lang="en-US" dirty="0" smtClean="0"/>
              <a:t>You will be enrolled in Christ’s heavenly registry – Heb. 12:23</a:t>
            </a:r>
          </a:p>
          <a:p>
            <a:r>
              <a:rPr lang="en-US" dirty="0" smtClean="0"/>
              <a:t>Wear the name of Christ in faithful obedience </a:t>
            </a:r>
            <a:r>
              <a:rPr lang="en-US" sz="2700" dirty="0" smtClean="0"/>
              <a:t>– Matt. 7:21</a:t>
            </a:r>
            <a:endParaRPr lang="en-US" sz="2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6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197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David.Sproule</cp:lastModifiedBy>
  <cp:revision>16</cp:revision>
  <dcterms:created xsi:type="dcterms:W3CDTF">2014-12-05T20:15:51Z</dcterms:created>
  <dcterms:modified xsi:type="dcterms:W3CDTF">2014-12-07T12:52:58Z</dcterms:modified>
</cp:coreProperties>
</file>