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FBFA-C860-40E2-9E6C-8A06F491FC07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B193-7378-4470-A388-7C886C838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3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FBFA-C860-40E2-9E6C-8A06F491FC07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B193-7378-4470-A388-7C886C838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5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FBFA-C860-40E2-9E6C-8A06F491FC07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B193-7378-4470-A388-7C886C838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04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FBFA-C860-40E2-9E6C-8A06F491FC07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B193-7378-4470-A388-7C886C838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7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FBFA-C860-40E2-9E6C-8A06F491FC07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B193-7378-4470-A388-7C886C838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7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5" y="2502131"/>
            <a:ext cx="8794865" cy="435586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4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5" y="2502131"/>
            <a:ext cx="8794865" cy="435586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4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5" y="2502131"/>
            <a:ext cx="8794865" cy="435586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8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FBFA-C860-40E2-9E6C-8A06F491FC07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B193-7378-4470-A388-7C886C838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0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FBFA-C860-40E2-9E6C-8A06F491FC07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B193-7378-4470-A388-7C886C838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7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FBFA-C860-40E2-9E6C-8A06F491FC07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B193-7378-4470-A388-7C886C838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9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FBFA-C860-40E2-9E6C-8A06F491FC07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B193-7378-4470-A388-7C886C838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3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FBFA-C860-40E2-9E6C-8A06F491FC07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B193-7378-4470-A388-7C886C838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7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FFBFA-C860-40E2-9E6C-8A06F491FC07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6B193-7378-4470-A388-7C886C838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75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6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3915" y="2502131"/>
            <a:ext cx="8850086" cy="43558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To the ENSLAVED, His blood purchases </a:t>
            </a:r>
            <a:r>
              <a:rPr lang="en-US" dirty="0" smtClean="0"/>
              <a:t>                          (</a:t>
            </a:r>
            <a:r>
              <a:rPr lang="en-US" dirty="0"/>
              <a:t>1 Pet. </a:t>
            </a:r>
            <a:r>
              <a:rPr lang="en-US" dirty="0" smtClean="0"/>
              <a:t>1:18-19)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To the UNCLEAN, His blood provides </a:t>
            </a:r>
            <a:r>
              <a:rPr lang="en-US" dirty="0" smtClean="0"/>
              <a:t>                           (</a:t>
            </a:r>
            <a:r>
              <a:rPr lang="en-US" dirty="0"/>
              <a:t>Rev. 1:5; 1 John 1:7)</a:t>
            </a:r>
          </a:p>
          <a:p>
            <a:pPr>
              <a:lnSpc>
                <a:spcPct val="120000"/>
              </a:lnSpc>
            </a:pPr>
            <a:r>
              <a:rPr lang="en-US" dirty="0"/>
              <a:t>To the INDEBTED, His blood </a:t>
            </a:r>
            <a:r>
              <a:rPr lang="en-US" dirty="0" smtClean="0"/>
              <a:t>produces                       (</a:t>
            </a:r>
            <a:r>
              <a:rPr lang="en-US" dirty="0"/>
              <a:t>Mt. 26:28; Heb. 9:22)</a:t>
            </a:r>
          </a:p>
          <a:p>
            <a:pPr>
              <a:lnSpc>
                <a:spcPct val="120000"/>
              </a:lnSpc>
            </a:pPr>
            <a:r>
              <a:rPr lang="en-US" dirty="0"/>
              <a:t>To the GUILTY, His blood pronounces </a:t>
            </a:r>
            <a:r>
              <a:rPr lang="en-US" dirty="0" smtClean="0"/>
              <a:t>                            (</a:t>
            </a:r>
            <a:r>
              <a:rPr lang="en-US" dirty="0"/>
              <a:t>Rom. 5:9; 3:23-26)</a:t>
            </a:r>
          </a:p>
          <a:p>
            <a:pPr>
              <a:lnSpc>
                <a:spcPct val="120000"/>
              </a:lnSpc>
            </a:pPr>
            <a:r>
              <a:rPr lang="en-US" dirty="0"/>
              <a:t>To the ESTRANGED, His blood </a:t>
            </a:r>
            <a:r>
              <a:rPr lang="en-US" dirty="0" smtClean="0"/>
              <a:t>presents                                 </a:t>
            </a:r>
            <a:r>
              <a:rPr lang="en-US" sz="2600" dirty="0" smtClean="0"/>
              <a:t>(Eph. 2:13; Col. 1)</a:t>
            </a:r>
            <a:endParaRPr lang="en-US" sz="2600" dirty="0"/>
          </a:p>
          <a:p>
            <a:pPr>
              <a:lnSpc>
                <a:spcPct val="120000"/>
              </a:lnSpc>
            </a:pPr>
            <a:r>
              <a:rPr lang="en-US" dirty="0"/>
              <a:t>To the </a:t>
            </a:r>
            <a:r>
              <a:rPr lang="en-US" dirty="0" smtClean="0"/>
              <a:t>OUTSIDER, </a:t>
            </a:r>
            <a:r>
              <a:rPr lang="en-US" dirty="0"/>
              <a:t>His blood </a:t>
            </a:r>
            <a:r>
              <a:rPr lang="en-US" dirty="0" smtClean="0"/>
              <a:t>promises                        (</a:t>
            </a:r>
            <a:r>
              <a:rPr lang="en-US" dirty="0"/>
              <a:t>Heb. 10:19)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To </a:t>
            </a:r>
            <a:r>
              <a:rPr lang="en-US" dirty="0"/>
              <a:t>the WORLDLY, His blood </a:t>
            </a:r>
            <a:r>
              <a:rPr lang="en-US" dirty="0" smtClean="0"/>
              <a:t>provides                                 </a:t>
            </a:r>
            <a:r>
              <a:rPr lang="en-US" sz="2700" dirty="0" smtClean="0"/>
              <a:t>(</a:t>
            </a:r>
            <a:r>
              <a:rPr lang="en-US" sz="2700" dirty="0"/>
              <a:t>Heb. 10:29; 13:12)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To </a:t>
            </a:r>
            <a:r>
              <a:rPr lang="en-US" dirty="0"/>
              <a:t>the PERSECUTED, His blood procures </a:t>
            </a:r>
            <a:r>
              <a:rPr lang="en-US" dirty="0" smtClean="0"/>
              <a:t>                           (</a:t>
            </a:r>
            <a:r>
              <a:rPr lang="en-US" dirty="0"/>
              <a:t>Rev. 12:11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12582" y="2502131"/>
            <a:ext cx="17852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u="sng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REDEMPTION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4764024" y="2964768"/>
            <a:ext cx="18489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u="sng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PURIFICATION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4883273" y="3427405"/>
            <a:ext cx="1521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u="sng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REMISSION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4800723" y="3896392"/>
            <a:ext cx="19023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u="sng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JUSTIFICATION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5037982" y="4345793"/>
            <a:ext cx="21602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u="sng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RECONCILIATION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4889623" y="4807894"/>
            <a:ext cx="15744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u="sng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ADMISSION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4749923" y="5276345"/>
            <a:ext cx="21321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u="sng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SANCTIFICATION</a:t>
            </a:r>
            <a:endParaRPr lang="en-US" sz="2200" dirty="0"/>
          </a:p>
        </p:txBody>
      </p:sp>
      <p:sp>
        <p:nvSpPr>
          <p:cNvPr id="11" name="Rectangle 10"/>
          <p:cNvSpPr/>
          <p:nvPr/>
        </p:nvSpPr>
        <p:spPr>
          <a:xfrm>
            <a:off x="5144795" y="5738446"/>
            <a:ext cx="18024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u="sng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DOMINATION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2263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water of baptism</a:t>
            </a:r>
          </a:p>
          <a:p>
            <a:pPr lvl="1"/>
            <a:r>
              <a:rPr lang="en-US" dirty="0"/>
              <a:t>Baptized into the death of Christ (Rom. 6:3-4), receive all benefits of His blood (Col. 2:11-13)</a:t>
            </a:r>
          </a:p>
          <a:p>
            <a:pPr lvl="1"/>
            <a:r>
              <a:rPr lang="en-US" dirty="0"/>
              <a:t>Some reject baptism and relinquish every wonder of the blood </a:t>
            </a:r>
            <a:r>
              <a:rPr lang="en-US" dirty="0" smtClean="0"/>
              <a:t>(</a:t>
            </a:r>
            <a:r>
              <a:rPr lang="en-US" dirty="0"/>
              <a:t>Luke 7:30; Mark 16:16)</a:t>
            </a:r>
          </a:p>
          <a:p>
            <a:pPr lvl="1"/>
            <a:r>
              <a:rPr lang="en-US" dirty="0"/>
              <a:t>Some respond to baptism and receive every wonder of the blood </a:t>
            </a:r>
            <a:r>
              <a:rPr lang="en-US" dirty="0" smtClean="0"/>
              <a:t>(</a:t>
            </a:r>
            <a:r>
              <a:rPr lang="en-US" dirty="0"/>
              <a:t>Acts 2:38; 8:39; 22:16; </a:t>
            </a:r>
            <a:r>
              <a:rPr lang="en-US" dirty="0" smtClean="0"/>
              <a:t>Gal. </a:t>
            </a:r>
            <a:r>
              <a:rPr lang="en-US" dirty="0"/>
              <a:t>3:27)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135" y="2502131"/>
            <a:ext cx="8643863" cy="4355868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the walk of faithfulness</a:t>
            </a:r>
          </a:p>
          <a:p>
            <a:pPr lvl="1"/>
            <a:r>
              <a:rPr lang="en-US" dirty="0"/>
              <a:t>Walk in the light of Christ with Christ, continue to receive all wonders and benefits of His blood (1 John 1:7)</a:t>
            </a:r>
          </a:p>
          <a:p>
            <a:pPr lvl="1"/>
            <a:r>
              <a:rPr lang="en-US" dirty="0"/>
              <a:t>Some Christians turn their walk in another direction, “counting the blood…a common thing” (Heb. 10:26-29)</a:t>
            </a:r>
          </a:p>
          <a:p>
            <a:pPr lvl="1"/>
            <a:r>
              <a:rPr lang="en-US" dirty="0"/>
              <a:t>Some Christians continue walking in Christ, and His blood continually cleanses them from sin (1 John 1:7)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993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135" y="2502131"/>
            <a:ext cx="8694197" cy="4355868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the worship of communion</a:t>
            </a:r>
          </a:p>
          <a:p>
            <a:pPr lvl="1"/>
            <a:r>
              <a:rPr lang="en-US" dirty="0"/>
              <a:t>The cup of the communion was instituted as an emblem of His blood (Matt. 26:28; 1 Cor. 11:25)</a:t>
            </a:r>
          </a:p>
          <a:p>
            <a:pPr lvl="1"/>
            <a:r>
              <a:rPr lang="en-US" dirty="0"/>
              <a:t>Some partake “in an unworthy manner” and are “guilty of…the blood of the Lord” (1 Cor. 11:27)</a:t>
            </a:r>
          </a:p>
          <a:p>
            <a:pPr lvl="1"/>
            <a:r>
              <a:rPr lang="en-US" dirty="0"/>
              <a:t>Some </a:t>
            </a:r>
            <a:r>
              <a:rPr lang="en-US" dirty="0" smtClean="0"/>
              <a:t>partake:</a:t>
            </a:r>
          </a:p>
          <a:p>
            <a:pPr lvl="2"/>
            <a:r>
              <a:rPr lang="en-US" sz="2400" dirty="0" smtClean="0"/>
              <a:t>Remembering </a:t>
            </a:r>
            <a:r>
              <a:rPr lang="en-US" sz="2400" dirty="0"/>
              <a:t>Him (</a:t>
            </a:r>
            <a:r>
              <a:rPr lang="en-US" sz="2400" dirty="0" smtClean="0"/>
              <a:t>11:25)</a:t>
            </a:r>
          </a:p>
          <a:p>
            <a:pPr lvl="2"/>
            <a:r>
              <a:rPr lang="en-US" sz="2400" dirty="0"/>
              <a:t>E</a:t>
            </a:r>
            <a:r>
              <a:rPr lang="en-US" sz="2400" dirty="0" smtClean="0"/>
              <a:t>xamining </a:t>
            </a:r>
            <a:r>
              <a:rPr lang="en-US" sz="2400" dirty="0"/>
              <a:t>self (11:28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 smtClean="0"/>
              <a:t>Discerning </a:t>
            </a:r>
            <a:r>
              <a:rPr lang="en-US" sz="2400" dirty="0"/>
              <a:t>the Lord’s body (</a:t>
            </a:r>
            <a:r>
              <a:rPr lang="en-US" sz="2400" dirty="0" smtClean="0"/>
              <a:t>11:29)</a:t>
            </a:r>
          </a:p>
          <a:p>
            <a:pPr lvl="1"/>
            <a:r>
              <a:rPr lang="en-US" dirty="0" smtClean="0"/>
              <a:t>Communing with Him weekly allows His wonder to work in 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523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Believe Jesus is God’s Son – Acts 16:31</a:t>
            </a:r>
          </a:p>
          <a:p>
            <a:r>
              <a:rPr lang="en-US" dirty="0" smtClean="0"/>
              <a:t>Repent of your sins and turn to God – Acts 3:19</a:t>
            </a:r>
          </a:p>
          <a:p>
            <a:r>
              <a:rPr lang="en-US" dirty="0" smtClean="0"/>
              <a:t>Confess your faith in Jesus – Acts 8:36-38</a:t>
            </a:r>
          </a:p>
          <a:p>
            <a:r>
              <a:rPr lang="en-US" dirty="0" smtClean="0"/>
              <a:t>Be immersed into Christ – Acts 2:38</a:t>
            </a:r>
          </a:p>
          <a:p>
            <a:pPr lvl="1"/>
            <a:r>
              <a:rPr lang="en-US" dirty="0" smtClean="0"/>
              <a:t>The power of God will wash away your sins – Acts 22:16</a:t>
            </a:r>
          </a:p>
          <a:p>
            <a:pPr lvl="1"/>
            <a:r>
              <a:rPr lang="en-US" dirty="0" smtClean="0"/>
              <a:t>The power of God will add you to His church – Acts 2:47</a:t>
            </a:r>
          </a:p>
          <a:p>
            <a:pPr lvl="1"/>
            <a:r>
              <a:rPr lang="en-US" dirty="0" smtClean="0"/>
              <a:t>The power of God will enroll you in heaven – Hebrews 12:23</a:t>
            </a:r>
          </a:p>
          <a:p>
            <a:r>
              <a:rPr lang="en-US" dirty="0" smtClean="0"/>
              <a:t>Walk faithfully in the light with Christ – 1 John 1:7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423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11</cp:revision>
  <dcterms:created xsi:type="dcterms:W3CDTF">2014-11-14T21:47:29Z</dcterms:created>
  <dcterms:modified xsi:type="dcterms:W3CDTF">2014-11-16T13:36:47Z</dcterms:modified>
</cp:coreProperties>
</file>