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C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845127"/>
            <a:ext cx="8769927" cy="845562"/>
          </a:xfr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>
            <a:normAutofit/>
          </a:bodyPr>
          <a:lstStyle>
            <a:lvl1pPr>
              <a:defRPr sz="3200" b="1">
                <a:solidFill>
                  <a:srgbClr val="640C0C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7" y="1825624"/>
            <a:ext cx="8769927" cy="5032375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0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1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3B5D-3AE3-430A-8CE8-9AF9086368E5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0230-7B45-4237-9405-ADFFBA59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773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Always Leads in Triumph in Christ </a:t>
            </a:r>
            <a:r>
              <a:rPr lang="en-US" sz="2800" b="0" dirty="0" smtClean="0"/>
              <a:t>(2:14a)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Victorious </a:t>
            </a:r>
            <a:r>
              <a:rPr lang="en-US" dirty="0"/>
              <a:t>General returning from battle </a:t>
            </a:r>
            <a:r>
              <a:rPr lang="en-US" dirty="0" smtClean="0"/>
              <a:t>always led a triumphal </a:t>
            </a:r>
            <a:r>
              <a:rPr lang="en-US" dirty="0"/>
              <a:t>procession </a:t>
            </a:r>
            <a:r>
              <a:rPr lang="en-US" dirty="0" smtClean="0"/>
              <a:t>through the city</a:t>
            </a:r>
          </a:p>
          <a:p>
            <a:r>
              <a:rPr lang="en-US" dirty="0" smtClean="0"/>
              <a:t>Jesus </a:t>
            </a:r>
            <a:r>
              <a:rPr lang="en-US" dirty="0"/>
              <a:t>is the </a:t>
            </a:r>
            <a:r>
              <a:rPr lang="en-US" dirty="0" smtClean="0"/>
              <a:t>Victorious </a:t>
            </a:r>
            <a:r>
              <a:rPr lang="en-US" dirty="0"/>
              <a:t>General, </a:t>
            </a:r>
            <a:r>
              <a:rPr lang="en-US" dirty="0" smtClean="0"/>
              <a:t>the Commander-in-Chief (Col. 2:15; 1 Cor. 15:57)</a:t>
            </a:r>
          </a:p>
          <a:p>
            <a:r>
              <a:rPr lang="en-US" dirty="0" smtClean="0"/>
              <a:t>Each word is powerfully significant:</a:t>
            </a:r>
          </a:p>
          <a:p>
            <a:pPr lvl="1"/>
            <a:r>
              <a:rPr lang="en-US" sz="2800" dirty="0" smtClean="0"/>
              <a:t>God…Always…Leads…Us…in Triumph…in Christ</a:t>
            </a:r>
          </a:p>
          <a:p>
            <a:r>
              <a:rPr lang="en-US" dirty="0" smtClean="0"/>
              <a:t>Thanks be to God!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840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dirty="0" smtClean="0"/>
              <a:t>Disperses the </a:t>
            </a:r>
            <a:r>
              <a:rPr lang="en-US" dirty="0"/>
              <a:t>Sweet Gospel Through Us </a:t>
            </a:r>
            <a:r>
              <a:rPr lang="en-US" sz="2800" b="0" dirty="0" smtClean="0"/>
              <a:t>(2:14b)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dirty="0"/>
              <a:t>the triumphal procession, </a:t>
            </a:r>
            <a:r>
              <a:rPr lang="en-US" dirty="0" smtClean="0"/>
              <a:t>priests burned incense and the </a:t>
            </a:r>
            <a:r>
              <a:rPr lang="en-US" dirty="0"/>
              <a:t>spreading fragrance was evident to </a:t>
            </a:r>
            <a:r>
              <a:rPr lang="en-US" dirty="0" smtClean="0"/>
              <a:t>all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“fragrance” is the knowledge of Christ, the </a:t>
            </a:r>
            <a:r>
              <a:rPr lang="en-US" dirty="0" smtClean="0"/>
              <a:t>gospel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fragrant gospel is spread “THROUGH us</a:t>
            </a:r>
            <a:r>
              <a:rPr lang="en-US" dirty="0" smtClean="0"/>
              <a:t>” (</a:t>
            </a:r>
            <a:r>
              <a:rPr lang="en-US" dirty="0"/>
              <a:t>2 Cor. </a:t>
            </a:r>
            <a:r>
              <a:rPr lang="en-US" dirty="0" smtClean="0"/>
              <a:t>4:7) </a:t>
            </a:r>
          </a:p>
          <a:p>
            <a:r>
              <a:rPr lang="en-US" dirty="0" smtClean="0"/>
              <a:t>The </a:t>
            </a:r>
            <a:r>
              <a:rPr lang="en-US" dirty="0"/>
              <a:t>fragrant gospel is spread through us in every </a:t>
            </a:r>
            <a:r>
              <a:rPr lang="en-US" dirty="0" smtClean="0"/>
              <a:t>place (Matt</a:t>
            </a:r>
            <a:r>
              <a:rPr lang="en-US" dirty="0"/>
              <a:t>. 5:13-16; Mark 16:15)</a:t>
            </a:r>
          </a:p>
          <a:p>
            <a:r>
              <a:rPr lang="en-US" dirty="0" smtClean="0"/>
              <a:t>Thanks </a:t>
            </a:r>
            <a:r>
              <a:rPr lang="en-US" dirty="0"/>
              <a:t>be to God!</a:t>
            </a:r>
          </a:p>
        </p:txBody>
      </p:sp>
    </p:spTree>
    <p:extLst>
      <p:ext uri="{BB962C8B-B14F-4D97-AF65-F5344CB8AC3E}">
        <p14:creationId xmlns:p14="http://schemas.microsoft.com/office/powerpoint/2010/main" val="295935405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Makes Us Sufficient </a:t>
            </a:r>
            <a:r>
              <a:rPr lang="en-US" dirty="0" smtClean="0"/>
              <a:t>As the </a:t>
            </a:r>
            <a:r>
              <a:rPr lang="en-US" dirty="0"/>
              <a:t>Aroma of </a:t>
            </a:r>
            <a:r>
              <a:rPr lang="en-US" dirty="0" smtClean="0"/>
              <a:t>Christ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During the triumphal procession, the aroma carried significance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aroma </a:t>
            </a:r>
            <a:r>
              <a:rPr lang="en-US" dirty="0" smtClean="0"/>
              <a:t>of Christ has </a:t>
            </a:r>
            <a:r>
              <a:rPr lang="en-US" dirty="0"/>
              <a:t>a vertical </a:t>
            </a:r>
            <a:r>
              <a:rPr lang="en-US" dirty="0" smtClean="0"/>
              <a:t>&amp; </a:t>
            </a:r>
            <a:r>
              <a:rPr lang="en-US" dirty="0"/>
              <a:t>a horizontal dimension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Horizontally</a:t>
            </a:r>
            <a:r>
              <a:rPr lang="en-US" dirty="0"/>
              <a:t>: We are the aroma of Christ AMONG </a:t>
            </a:r>
            <a:r>
              <a:rPr lang="en-US" dirty="0" smtClean="0"/>
              <a:t>men (2:15b-16a)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aroma </a:t>
            </a:r>
            <a:r>
              <a:rPr lang="en-US" dirty="0" smtClean="0"/>
              <a:t>has </a:t>
            </a:r>
            <a:r>
              <a:rPr lang="en-US" dirty="0"/>
              <a:t>differing </a:t>
            </a:r>
            <a:r>
              <a:rPr lang="en-US" dirty="0" smtClean="0"/>
              <a:t>results among men (cf</a:t>
            </a:r>
            <a:r>
              <a:rPr lang="en-US" dirty="0"/>
              <a:t>. 1 Cor. 1:18; 1 Pet. </a:t>
            </a:r>
            <a:r>
              <a:rPr lang="en-US" dirty="0" smtClean="0"/>
              <a:t>2:7)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Among the saved/obedient, the gospel </a:t>
            </a:r>
            <a:r>
              <a:rPr lang="en-US" dirty="0"/>
              <a:t>(&amp; its teachers) is a sweetness, leading to life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Among the perishing/disobedient, the gospel (&amp; its teachers</a:t>
            </a:r>
            <a:r>
              <a:rPr lang="en-US" dirty="0"/>
              <a:t>) is a stench, leading to death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Vertically</a:t>
            </a:r>
            <a:r>
              <a:rPr lang="en-US" dirty="0"/>
              <a:t>: We are the aroma of Christ TO God </a:t>
            </a:r>
            <a:r>
              <a:rPr lang="en-US" dirty="0" smtClean="0"/>
              <a:t>(2:15a, 16b)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“Whatever </a:t>
            </a:r>
            <a:r>
              <a:rPr lang="en-US" dirty="0"/>
              <a:t>you do, do all to the glory of God” (1 Cor. 10:31)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Souls </a:t>
            </a:r>
            <a:r>
              <a:rPr lang="en-US" dirty="0"/>
              <a:t>being saved through our aroma is “to the glory of God” (2 Cor. 4:15)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Our sufficiency [to be the aroma of Christ] is from God” (2 Cor. 3:5)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Commissioned </a:t>
            </a:r>
            <a:r>
              <a:rPr lang="en-US" dirty="0"/>
              <a:t>by God, we speak His pure word </a:t>
            </a:r>
            <a:r>
              <a:rPr lang="en-US" dirty="0" smtClean="0"/>
              <a:t>in </a:t>
            </a:r>
            <a:r>
              <a:rPr lang="en-US" dirty="0"/>
              <a:t>His sight </a:t>
            </a:r>
            <a:r>
              <a:rPr lang="en-US" dirty="0" smtClean="0"/>
              <a:t>(2:17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Thanks </a:t>
            </a:r>
            <a:r>
              <a:rPr lang="en-US" dirty="0"/>
              <a:t>be to God!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1247" y="836249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40C0C"/>
                </a:solidFill>
                <a:ea typeface="+mj-ea"/>
                <a:cs typeface="+mj-cs"/>
              </a:rPr>
              <a:t>(</a:t>
            </a:r>
            <a:r>
              <a:rPr lang="en-US" sz="2400" dirty="0" smtClean="0">
                <a:solidFill>
                  <a:srgbClr val="640C0C"/>
                </a:solidFill>
                <a:ea typeface="+mj-ea"/>
                <a:cs typeface="+mj-cs"/>
              </a:rPr>
              <a:t>2:15</a:t>
            </a:r>
          </a:p>
          <a:p>
            <a:pPr algn="r"/>
            <a:r>
              <a:rPr lang="en-US" sz="2400" dirty="0" smtClean="0">
                <a:solidFill>
                  <a:srgbClr val="640C0C"/>
                </a:solidFill>
                <a:ea typeface="+mj-ea"/>
                <a:cs typeface="+mj-cs"/>
              </a:rPr>
              <a:t>-17)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535885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You Can Be Among the Saved in Christ!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from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Faithful live as the aroma of Christ – 2 Cor. 2:14-17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745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410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God Always Leads in Triumph in Christ (2:14a)</vt:lpstr>
      <vt:lpstr>God Disperses the Sweet Gospel Through Us (2:14b)</vt:lpstr>
      <vt:lpstr>God Makes Us Sufficient As the Aroma of Christ</vt:lpstr>
      <vt:lpstr>You Can Be Among the Saved in Christ!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8</cp:revision>
  <dcterms:created xsi:type="dcterms:W3CDTF">2014-10-26T00:36:28Z</dcterms:created>
  <dcterms:modified xsi:type="dcterms:W3CDTF">2014-10-26T18:58:30Z</dcterms:modified>
</cp:coreProperties>
</file>