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5" y="1620982"/>
            <a:ext cx="8781357" cy="582498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9"/>
            <a:ext cx="8781357" cy="437310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546A-C823-4FC4-9431-231768A0DAD2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25BE-EFDF-4A05-B044-2027CD6D0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611390">
            <a:off x="7382311" y="1507913"/>
            <a:ext cx="176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2 Cor. 8:3-9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32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My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Give </a:t>
            </a:r>
            <a:r>
              <a:rPr lang="en-US" u="sng" dirty="0"/>
              <a:t>My </a:t>
            </a:r>
            <a:r>
              <a:rPr lang="en-US" u="sng" dirty="0" smtClean="0"/>
              <a:t>Money</a:t>
            </a:r>
            <a:r>
              <a:rPr lang="en-US" dirty="0" smtClean="0"/>
              <a:t> (2 Cor. 9:7)</a:t>
            </a:r>
            <a:endParaRPr lang="en-US" dirty="0"/>
          </a:p>
          <a:p>
            <a:pPr lvl="1"/>
            <a:r>
              <a:rPr lang="en-US" dirty="0" smtClean="0"/>
              <a:t>My money is not </a:t>
            </a:r>
            <a:r>
              <a:rPr lang="en-US" dirty="0"/>
              <a:t>mine </a:t>
            </a:r>
            <a:r>
              <a:rPr lang="en-US" dirty="0" smtClean="0"/>
              <a:t>anyway (Hag. 2:8)!</a:t>
            </a:r>
            <a:endParaRPr lang="en-US" dirty="0"/>
          </a:p>
          <a:p>
            <a:pPr lvl="1"/>
            <a:r>
              <a:rPr lang="en-US" dirty="0"/>
              <a:t>My money is budgeted </a:t>
            </a:r>
            <a:r>
              <a:rPr lang="en-US" dirty="0" smtClean="0"/>
              <a:t>&amp; </a:t>
            </a:r>
            <a:r>
              <a:rPr lang="en-US" dirty="0"/>
              <a:t>spent on things most important to me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don’t want to give less or just enough, but </a:t>
            </a:r>
            <a:r>
              <a:rPr lang="en-US" dirty="0" smtClean="0"/>
              <a:t>more and more!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ALL He gave for me, giving my </a:t>
            </a:r>
            <a:r>
              <a:rPr lang="en-US" dirty="0" smtClean="0"/>
              <a:t>money seems </a:t>
            </a:r>
            <a:r>
              <a:rPr lang="en-US" dirty="0"/>
              <a:t>least I can do!</a:t>
            </a:r>
          </a:p>
        </p:txBody>
      </p:sp>
    </p:spTree>
    <p:extLst>
      <p:ext uri="{BB962C8B-B14F-4D97-AF65-F5344CB8AC3E}">
        <p14:creationId xmlns:p14="http://schemas.microsoft.com/office/powerpoint/2010/main" val="22388919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9" y="1620981"/>
            <a:ext cx="8991144" cy="1150794"/>
          </a:xfrm>
        </p:spPr>
        <p:txBody>
          <a:bodyPr/>
          <a:lstStyle/>
          <a:p>
            <a:r>
              <a:rPr lang="en-US" dirty="0" smtClean="0"/>
              <a:t>The Motivation of My Giving Must Mirror</a:t>
            </a:r>
            <a:br>
              <a:rPr lang="en-US" dirty="0" smtClean="0"/>
            </a:br>
            <a:r>
              <a:rPr lang="en-US" dirty="0" smtClean="0"/>
              <a:t>The Motivation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771775"/>
            <a:ext cx="8911244" cy="4086224"/>
          </a:xfrm>
        </p:spPr>
        <p:txBody>
          <a:bodyPr>
            <a:normAutofit/>
          </a:bodyPr>
          <a:lstStyle/>
          <a:p>
            <a:r>
              <a:rPr lang="en-US" dirty="0"/>
              <a:t>NOT to gain recognition or commendation </a:t>
            </a:r>
            <a:r>
              <a:rPr lang="en-US" dirty="0" smtClean="0"/>
              <a:t>(Matt. 6:1-4)</a:t>
            </a:r>
          </a:p>
          <a:p>
            <a:r>
              <a:rPr lang="en-US" dirty="0" smtClean="0"/>
              <a:t>NOT to receive something in return (2 Cor. </a:t>
            </a:r>
            <a:r>
              <a:rPr lang="en-US" smtClean="0"/>
              <a:t>9:6)</a:t>
            </a:r>
            <a:endParaRPr lang="en-US" dirty="0"/>
          </a:p>
          <a:p>
            <a:r>
              <a:rPr lang="en-US" dirty="0"/>
              <a:t>NOT to appease some </a:t>
            </a:r>
            <a:r>
              <a:rPr lang="en-US" dirty="0" smtClean="0"/>
              <a:t>regret, sorrow </a:t>
            </a:r>
            <a:r>
              <a:rPr lang="en-US" dirty="0"/>
              <a:t>or </a:t>
            </a:r>
            <a:r>
              <a:rPr lang="en-US" dirty="0" smtClean="0"/>
              <a:t>guilt (2 Cor. 9:7)</a:t>
            </a:r>
            <a:endParaRPr lang="en-US" dirty="0"/>
          </a:p>
          <a:p>
            <a:r>
              <a:rPr lang="en-US" dirty="0"/>
              <a:t>NOT to satisfy a sense of compulsion </a:t>
            </a:r>
            <a:r>
              <a:rPr lang="en-US" dirty="0" smtClean="0"/>
              <a:t>(2 Cor. 9:7)</a:t>
            </a:r>
            <a:endParaRPr lang="en-US" dirty="0"/>
          </a:p>
          <a:p>
            <a:r>
              <a:rPr lang="en-US" dirty="0"/>
              <a:t>NOT to simply obey a command </a:t>
            </a:r>
            <a:r>
              <a:rPr lang="en-US" dirty="0" smtClean="0"/>
              <a:t>(2 Cor. 8:8)</a:t>
            </a:r>
            <a:endParaRPr lang="en-US" dirty="0"/>
          </a:p>
          <a:p>
            <a:r>
              <a:rPr lang="en-US" dirty="0"/>
              <a:t>NOT to </a:t>
            </a:r>
            <a:r>
              <a:rPr lang="en-US" dirty="0" smtClean="0"/>
              <a:t>merely meet a budget (1 Cor. 16:1-2)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15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9" y="1620981"/>
            <a:ext cx="8982266" cy="1150794"/>
          </a:xfrm>
        </p:spPr>
        <p:txBody>
          <a:bodyPr/>
          <a:lstStyle/>
          <a:p>
            <a:r>
              <a:rPr lang="en-US" dirty="0" smtClean="0"/>
              <a:t>The Motivation of My Giving Must Mirror</a:t>
            </a:r>
            <a:br>
              <a:rPr lang="en-US" dirty="0" smtClean="0"/>
            </a:br>
            <a:r>
              <a:rPr lang="en-US" dirty="0" smtClean="0"/>
              <a:t>The Motivation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771775"/>
            <a:ext cx="8911244" cy="40862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True Motivation:</a:t>
            </a:r>
            <a:endParaRPr lang="en-US" u="sng" dirty="0"/>
          </a:p>
          <a:p>
            <a:r>
              <a:rPr lang="en-US" dirty="0" smtClean="0"/>
              <a:t>The </a:t>
            </a:r>
            <a:r>
              <a:rPr lang="en-US" dirty="0"/>
              <a:t>degree of </a:t>
            </a:r>
            <a:r>
              <a:rPr lang="en-US" dirty="0" smtClean="0"/>
              <a:t>one’s sacrifice </a:t>
            </a:r>
            <a:r>
              <a:rPr lang="en-US" dirty="0"/>
              <a:t>is a measurement of one’s love</a:t>
            </a:r>
          </a:p>
          <a:p>
            <a:r>
              <a:rPr lang="en-US" dirty="0" smtClean="0"/>
              <a:t>Jesus</a:t>
            </a:r>
            <a:r>
              <a:rPr lang="en-US" dirty="0"/>
              <a:t>’ giving is a </a:t>
            </a:r>
            <a:r>
              <a:rPr lang="en-US" dirty="0" smtClean="0"/>
              <a:t>measurement </a:t>
            </a:r>
            <a:r>
              <a:rPr lang="en-US" dirty="0"/>
              <a:t>of His tremendous </a:t>
            </a:r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John 3:16; Eph. 5:2, 25; Gal. 2:20; Rom. 5:8; 1 John 4:19</a:t>
            </a:r>
          </a:p>
          <a:p>
            <a:r>
              <a:rPr lang="en-US" dirty="0" smtClean="0"/>
              <a:t>My </a:t>
            </a:r>
            <a:r>
              <a:rPr lang="en-US" dirty="0"/>
              <a:t>giving is a measurement </a:t>
            </a:r>
            <a:r>
              <a:rPr lang="en-US" dirty="0" smtClean="0"/>
              <a:t>of </a:t>
            </a:r>
            <a:r>
              <a:rPr lang="en-US" dirty="0"/>
              <a:t>my LOVE for </a:t>
            </a:r>
            <a:r>
              <a:rPr lang="en-US" dirty="0" smtClean="0"/>
              <a:t>Him</a:t>
            </a:r>
          </a:p>
          <a:p>
            <a:pPr lvl="1"/>
            <a:r>
              <a:rPr lang="en-US" dirty="0" smtClean="0"/>
              <a:t>If not </a:t>
            </a:r>
            <a:r>
              <a:rPr lang="en-US" dirty="0"/>
              <a:t>prompted by love, </a:t>
            </a:r>
            <a:r>
              <a:rPr lang="en-US" dirty="0" smtClean="0"/>
              <a:t>my giving “profits </a:t>
            </a:r>
            <a:r>
              <a:rPr lang="en-US" dirty="0"/>
              <a:t>me nothing” (</a:t>
            </a:r>
            <a:r>
              <a:rPr lang="en-US" dirty="0" smtClean="0"/>
              <a:t>1 Cor. </a:t>
            </a:r>
            <a:r>
              <a:rPr lang="en-US" dirty="0"/>
              <a:t>13:3)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my giving, I prove the sincerity of my love (2 Cor. 8:8, 24)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my giving, I demonstrate the depth of my love (Luke 7:44-47)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my giving, I reciprocate Jesus’ love for me (1 John 4:19)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33363" y="2705751"/>
            <a:ext cx="106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LOVE!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82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Your Life to Him Today &amp; Be Saved!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Believe that Jesus is God’s Son – Romans 10:9</a:t>
            </a:r>
          </a:p>
          <a:p>
            <a:r>
              <a:rPr lang="en-US" dirty="0" smtClean="0"/>
              <a:t>Repent of your sins and turn to God – Romans 2:4</a:t>
            </a:r>
          </a:p>
          <a:p>
            <a:r>
              <a:rPr lang="en-US" dirty="0" smtClean="0"/>
              <a:t>Confess your faith in Jesus – Romans 10:10</a:t>
            </a:r>
          </a:p>
          <a:p>
            <a:r>
              <a:rPr lang="en-US" dirty="0" smtClean="0"/>
              <a:t>Be immersed into Christ – Romans 6:3</a:t>
            </a:r>
          </a:p>
          <a:p>
            <a:pPr lvl="1"/>
            <a:r>
              <a:rPr lang="en-US" dirty="0" smtClean="0"/>
              <a:t>God will give you forgiveness of sins – Acts 2:38</a:t>
            </a:r>
          </a:p>
          <a:p>
            <a:pPr lvl="1"/>
            <a:r>
              <a:rPr lang="en-US" dirty="0" smtClean="0"/>
              <a:t>God will give you a place in His church – Acts 2:47</a:t>
            </a:r>
          </a:p>
          <a:p>
            <a:pPr lvl="1"/>
            <a:r>
              <a:rPr lang="en-US" dirty="0" smtClean="0"/>
              <a:t>God will give you a registration in heaven – Hebrews 12:23</a:t>
            </a:r>
          </a:p>
          <a:p>
            <a:r>
              <a:rPr lang="en-US" dirty="0" smtClean="0"/>
              <a:t>Give your all to Him for the rest of your life – Rom. 12:1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78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781357" cy="4513811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Gave </a:t>
            </a:r>
            <a:r>
              <a:rPr lang="en-US" dirty="0" smtClean="0"/>
              <a:t>Up </a:t>
            </a:r>
            <a:r>
              <a:rPr lang="en-US" u="sng" dirty="0"/>
              <a:t>His Glory</a:t>
            </a:r>
            <a:r>
              <a:rPr lang="en-US" dirty="0"/>
              <a:t> (of Heaven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came down from heaven (John 3:13; 6:41, 51, 58)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took onto Himself the human </a:t>
            </a:r>
            <a:r>
              <a:rPr lang="en-US" dirty="0" smtClean="0"/>
              <a:t>form (</a:t>
            </a:r>
            <a:r>
              <a:rPr lang="en-US" dirty="0"/>
              <a:t>Phil. 2:6-8)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relinquished some part of His heavenly glory (John 17:5)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2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He </a:t>
            </a:r>
            <a:r>
              <a:rPr lang="en-US" sz="3000" dirty="0"/>
              <a:t>Gave </a:t>
            </a:r>
            <a:r>
              <a:rPr lang="en-US" sz="3000" dirty="0" smtClean="0"/>
              <a:t>Up </a:t>
            </a:r>
            <a:r>
              <a:rPr lang="en-US" sz="3000" dirty="0"/>
              <a:t>His Glory (of Heaven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He Gave Up </a:t>
            </a:r>
            <a:r>
              <a:rPr lang="en-US" sz="3000" u="sng" dirty="0" smtClean="0"/>
              <a:t>His Body</a:t>
            </a:r>
            <a:r>
              <a:rPr lang="en-US" sz="3000" dirty="0" smtClean="0"/>
              <a:t> (to the Fullest)</a:t>
            </a:r>
            <a:endParaRPr lang="en-US" sz="3000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back to the cruel whip (Isa. 50:6)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cheeks to those who smote Him (Isa. 50:6)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face to dirty, human spittle (Isa. 50:6)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head to the crown of thorns (Mark 15:17)</a:t>
            </a:r>
          </a:p>
          <a:p>
            <a:pPr lvl="1"/>
            <a:r>
              <a:rPr lang="en-US" dirty="0" smtClean="0"/>
              <a:t>He gave His shoulders </a:t>
            </a:r>
            <a:r>
              <a:rPr lang="en-US" dirty="0"/>
              <a:t>to the mockingly draped </a:t>
            </a:r>
            <a:r>
              <a:rPr lang="en-US" dirty="0" smtClean="0"/>
              <a:t>royal robe (</a:t>
            </a:r>
            <a:r>
              <a:rPr lang="en-US" dirty="0"/>
              <a:t>John 19:2)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clothes to His murderers (Matt. 27:35)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mother to the beloved apostle John (John 19:26-27)</a:t>
            </a:r>
          </a:p>
          <a:p>
            <a:pPr lvl="1"/>
            <a:r>
              <a:rPr lang="en-US" dirty="0" smtClean="0"/>
              <a:t>He gave His hands </a:t>
            </a:r>
            <a:r>
              <a:rPr lang="en-US" dirty="0"/>
              <a:t>and feet to be pierced with nails </a:t>
            </a:r>
            <a:r>
              <a:rPr lang="en-US" dirty="0" smtClean="0"/>
              <a:t>(</a:t>
            </a:r>
            <a:r>
              <a:rPr lang="en-US" dirty="0"/>
              <a:t>Mark 15:25)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body for the life of the world (Luke 22:19)</a:t>
            </a:r>
          </a:p>
        </p:txBody>
      </p:sp>
    </p:spTree>
    <p:extLst>
      <p:ext uri="{BB962C8B-B14F-4D97-AF65-F5344CB8AC3E}">
        <p14:creationId xmlns:p14="http://schemas.microsoft.com/office/powerpoint/2010/main" val="27147340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Gave </a:t>
            </a:r>
            <a:r>
              <a:rPr lang="en-US" dirty="0" smtClean="0"/>
              <a:t>Up </a:t>
            </a:r>
            <a:r>
              <a:rPr lang="en-US" dirty="0"/>
              <a:t>His Glory (of Heaven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Gave Up His Body (to the Fullest)</a:t>
            </a:r>
          </a:p>
          <a:p>
            <a:r>
              <a:rPr lang="en-US" dirty="0" smtClean="0"/>
              <a:t>He </a:t>
            </a:r>
            <a:r>
              <a:rPr lang="en-US" dirty="0"/>
              <a:t>Gave Up </a:t>
            </a:r>
            <a:r>
              <a:rPr lang="en-US" u="sng" dirty="0"/>
              <a:t>Himself</a:t>
            </a:r>
            <a:r>
              <a:rPr lang="en-US" dirty="0"/>
              <a:t> (for Mankind)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everything = He emptied Himself (Phil. 2:7)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His life a ransom for many (Matt. 20:28)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Himself a ransom for all (1 Tim. 2:6)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Himself for us (Eph. 5:2; Tit. 2:14)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Himself for the church (Eph. 5:25)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Himself for our sins (Gal. 1:4)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Himself for me (Gal. 2:20)</a:t>
            </a:r>
          </a:p>
        </p:txBody>
      </p:sp>
    </p:spTree>
    <p:extLst>
      <p:ext uri="{BB962C8B-B14F-4D97-AF65-F5344CB8AC3E}">
        <p14:creationId xmlns:p14="http://schemas.microsoft.com/office/powerpoint/2010/main" val="39337017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Gave </a:t>
            </a:r>
            <a:r>
              <a:rPr lang="en-US" dirty="0" smtClean="0"/>
              <a:t>Up </a:t>
            </a:r>
            <a:r>
              <a:rPr lang="en-US" dirty="0"/>
              <a:t>His Glory (of Heaven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Gave Up His Body (to the Fullest)</a:t>
            </a:r>
          </a:p>
          <a:p>
            <a:r>
              <a:rPr lang="en-US" dirty="0" smtClean="0"/>
              <a:t>He </a:t>
            </a:r>
            <a:r>
              <a:rPr lang="en-US" dirty="0"/>
              <a:t>Gave Up Himself (for Mankind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</a:t>
            </a:r>
            <a:r>
              <a:rPr lang="en-US" dirty="0"/>
              <a:t>Gave Up </a:t>
            </a:r>
            <a:r>
              <a:rPr lang="en-US" u="sng" dirty="0"/>
              <a:t>His Union</a:t>
            </a:r>
            <a:r>
              <a:rPr lang="en-US" dirty="0"/>
              <a:t> (with the Father)</a:t>
            </a:r>
          </a:p>
          <a:p>
            <a:pPr lvl="1"/>
            <a:r>
              <a:rPr lang="en-US" dirty="0" smtClean="0"/>
              <a:t>12:00 noon:  Light </a:t>
            </a:r>
            <a:r>
              <a:rPr lang="en-US" dirty="0"/>
              <a:t>left the earth for three hours (</a:t>
            </a:r>
            <a:r>
              <a:rPr lang="en-US" dirty="0" smtClean="0"/>
              <a:t>Mark </a:t>
            </a:r>
            <a:r>
              <a:rPr lang="en-US" dirty="0"/>
              <a:t>15:33)</a:t>
            </a:r>
          </a:p>
          <a:p>
            <a:pPr marL="398462" lvl="1" indent="0">
              <a:buNone/>
            </a:pPr>
            <a:r>
              <a:rPr lang="en-US" dirty="0" smtClean="0"/>
              <a:t>		       Darkness </a:t>
            </a:r>
            <a:r>
              <a:rPr lang="en-US" dirty="0"/>
              <a:t>was over all the land (Matt. 27:45)</a:t>
            </a:r>
          </a:p>
          <a:p>
            <a:pPr lvl="1"/>
            <a:r>
              <a:rPr lang="en-US" dirty="0" smtClean="0"/>
              <a:t>3:00 </a:t>
            </a:r>
            <a:r>
              <a:rPr lang="en-US" dirty="0"/>
              <a:t>p.m</a:t>
            </a:r>
            <a:r>
              <a:rPr lang="en-US" dirty="0" smtClean="0"/>
              <a:t>.:  “</a:t>
            </a:r>
            <a:r>
              <a:rPr lang="en-US" dirty="0"/>
              <a:t>My God, My God, why have You forsaken Me?” </a:t>
            </a:r>
            <a:r>
              <a:rPr lang="en-US" dirty="0" smtClean="0"/>
              <a:t>		    (Matt. 27:46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69726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Gave </a:t>
            </a:r>
            <a:r>
              <a:rPr lang="en-US" dirty="0" smtClean="0"/>
              <a:t>Up </a:t>
            </a:r>
            <a:r>
              <a:rPr lang="en-US" dirty="0"/>
              <a:t>His Glory (of Heaven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Gave Up His Body (to the Fullest)</a:t>
            </a:r>
          </a:p>
          <a:p>
            <a:r>
              <a:rPr lang="en-US" dirty="0" smtClean="0"/>
              <a:t>He </a:t>
            </a:r>
            <a:r>
              <a:rPr lang="en-US" dirty="0"/>
              <a:t>Gave Up Himself (for Mankind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</a:t>
            </a:r>
            <a:r>
              <a:rPr lang="en-US" dirty="0"/>
              <a:t>Gave Up His Union (with the Father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Gave Up </a:t>
            </a:r>
            <a:r>
              <a:rPr lang="en-US" u="sng" dirty="0" smtClean="0"/>
              <a:t>His Life</a:t>
            </a:r>
            <a:r>
              <a:rPr lang="en-US" dirty="0" smtClean="0"/>
              <a:t> (which was all He had left)</a:t>
            </a:r>
            <a:endParaRPr lang="en-US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poured out His soul unto death (Isa. 53:12)</a:t>
            </a:r>
          </a:p>
          <a:p>
            <a:pPr lvl="1"/>
            <a:r>
              <a:rPr lang="en-US" dirty="0" smtClean="0"/>
              <a:t>Laid </a:t>
            </a:r>
            <a:r>
              <a:rPr lang="en-US" dirty="0"/>
              <a:t>down His life (John 10:11)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gave up His spirit (John 19:30)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Father, into Your hands I commit My spirit” (Luke 23:46)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796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Motivation of His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NOT to </a:t>
            </a:r>
            <a:r>
              <a:rPr lang="en-US" dirty="0"/>
              <a:t>gain recognition or commendation </a:t>
            </a:r>
          </a:p>
          <a:p>
            <a:r>
              <a:rPr lang="en-US" dirty="0" smtClean="0"/>
              <a:t>NOT to receive something in return</a:t>
            </a:r>
          </a:p>
          <a:p>
            <a:r>
              <a:rPr lang="en-US" dirty="0" smtClean="0"/>
              <a:t>NOT to </a:t>
            </a:r>
            <a:r>
              <a:rPr lang="en-US" dirty="0"/>
              <a:t>appease some regret or sorrow or </a:t>
            </a:r>
            <a:r>
              <a:rPr lang="en-US" dirty="0" smtClean="0"/>
              <a:t>guilt</a:t>
            </a:r>
            <a:endParaRPr lang="en-US" dirty="0"/>
          </a:p>
          <a:p>
            <a:r>
              <a:rPr lang="en-US" dirty="0" smtClean="0"/>
              <a:t>NOT to </a:t>
            </a:r>
            <a:r>
              <a:rPr lang="en-US" dirty="0"/>
              <a:t>satisfy a sense of compulsion </a:t>
            </a:r>
          </a:p>
          <a:p>
            <a:r>
              <a:rPr lang="en-US" dirty="0" smtClean="0"/>
              <a:t>NOT to </a:t>
            </a:r>
            <a:r>
              <a:rPr lang="en-US" dirty="0"/>
              <a:t>simply obey a command </a:t>
            </a:r>
          </a:p>
          <a:p>
            <a:r>
              <a:rPr lang="en-US" dirty="0" smtClean="0"/>
              <a:t>NOT to </a:t>
            </a:r>
            <a:r>
              <a:rPr lang="en-US" dirty="0"/>
              <a:t>meet a </a:t>
            </a:r>
            <a:r>
              <a:rPr lang="en-US" dirty="0" smtClean="0"/>
              <a:t>requirement</a:t>
            </a:r>
          </a:p>
          <a:p>
            <a:endParaRPr lang="en-US" dirty="0"/>
          </a:p>
          <a:p>
            <a:r>
              <a:rPr lang="en-US" dirty="0" smtClean="0"/>
              <a:t>BUT, He was motivated by…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09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My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Give </a:t>
            </a:r>
            <a:r>
              <a:rPr lang="en-US" u="sng" dirty="0"/>
              <a:t>My Minutes</a:t>
            </a:r>
            <a:r>
              <a:rPr lang="en-US" dirty="0"/>
              <a:t> (Matt. 6:33; Eph. 5:16)</a:t>
            </a:r>
          </a:p>
          <a:p>
            <a:pPr lvl="1"/>
            <a:r>
              <a:rPr lang="en-US" dirty="0" smtClean="0"/>
              <a:t>My </a:t>
            </a:r>
            <a:r>
              <a:rPr lang="en-US" dirty="0"/>
              <a:t>time is not mine </a:t>
            </a:r>
            <a:r>
              <a:rPr lang="en-US" dirty="0" smtClean="0"/>
              <a:t>anyway </a:t>
            </a:r>
            <a:r>
              <a:rPr lang="en-US" dirty="0"/>
              <a:t>(Psa. 31:15</a:t>
            </a:r>
            <a:r>
              <a:rPr lang="en-US" dirty="0" smtClean="0"/>
              <a:t>)!</a:t>
            </a:r>
            <a:endParaRPr lang="en-US" dirty="0"/>
          </a:p>
          <a:p>
            <a:pPr lvl="1"/>
            <a:r>
              <a:rPr lang="en-US" dirty="0" smtClean="0"/>
              <a:t>My </a:t>
            </a:r>
            <a:r>
              <a:rPr lang="en-US" dirty="0"/>
              <a:t>minutes are arranged according to my priorities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don’t want to give less or just enough, but </a:t>
            </a:r>
            <a:r>
              <a:rPr lang="en-US" dirty="0" smtClean="0"/>
              <a:t>more and more!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ALL He gave for me, giving my </a:t>
            </a:r>
            <a:r>
              <a:rPr lang="en-US" dirty="0" smtClean="0"/>
              <a:t>minutes seems </a:t>
            </a:r>
            <a:r>
              <a:rPr lang="en-US" dirty="0"/>
              <a:t>least I can do!</a:t>
            </a:r>
          </a:p>
        </p:txBody>
      </p:sp>
    </p:spTree>
    <p:extLst>
      <p:ext uri="{BB962C8B-B14F-4D97-AF65-F5344CB8AC3E}">
        <p14:creationId xmlns:p14="http://schemas.microsoft.com/office/powerpoint/2010/main" val="3498991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 of My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344188"/>
            <a:ext cx="8911244" cy="4513811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/>
              <a:t>Give </a:t>
            </a:r>
            <a:r>
              <a:rPr lang="en-US" u="sng" dirty="0"/>
              <a:t>My </a:t>
            </a:r>
            <a:r>
              <a:rPr lang="en-US" u="sng" dirty="0" smtClean="0"/>
              <a:t>Might</a:t>
            </a:r>
            <a:r>
              <a:rPr lang="en-US" dirty="0" smtClean="0"/>
              <a:t> (Col. 3:23)</a:t>
            </a:r>
            <a:endParaRPr lang="en-US" dirty="0"/>
          </a:p>
          <a:p>
            <a:pPr lvl="1"/>
            <a:r>
              <a:rPr lang="en-US" dirty="0" smtClean="0"/>
              <a:t>My abilities are not </a:t>
            </a:r>
            <a:r>
              <a:rPr lang="en-US" dirty="0"/>
              <a:t>mine </a:t>
            </a:r>
            <a:r>
              <a:rPr lang="en-US" dirty="0" smtClean="0"/>
              <a:t>anyway (1 Cor. 6:19-20)!</a:t>
            </a:r>
            <a:endParaRPr lang="en-US" dirty="0"/>
          </a:p>
          <a:p>
            <a:pPr lvl="1"/>
            <a:r>
              <a:rPr lang="en-US" dirty="0" smtClean="0"/>
              <a:t>My abilities </a:t>
            </a:r>
            <a:r>
              <a:rPr lang="en-US" dirty="0"/>
              <a:t>are </a:t>
            </a:r>
            <a:r>
              <a:rPr lang="en-US" dirty="0" smtClean="0"/>
              <a:t>skills/interests/energies that I </a:t>
            </a:r>
            <a:r>
              <a:rPr lang="en-US" dirty="0"/>
              <a:t>can use for God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don’t want to give less or just enough, but </a:t>
            </a:r>
            <a:r>
              <a:rPr lang="en-US" dirty="0" smtClean="0"/>
              <a:t>more and more!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ALL He gave for me, giving my </a:t>
            </a:r>
            <a:r>
              <a:rPr lang="en-US" dirty="0" smtClean="0"/>
              <a:t>might seems </a:t>
            </a:r>
            <a:r>
              <a:rPr lang="en-US" dirty="0"/>
              <a:t>least I can do!</a:t>
            </a:r>
          </a:p>
        </p:txBody>
      </p:sp>
    </p:spTree>
    <p:extLst>
      <p:ext uri="{BB962C8B-B14F-4D97-AF65-F5344CB8AC3E}">
        <p14:creationId xmlns:p14="http://schemas.microsoft.com/office/powerpoint/2010/main" val="573878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1038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The Measure of His Giving</vt:lpstr>
      <vt:lpstr>The Measure of His Giving</vt:lpstr>
      <vt:lpstr>The Measure of His Giving</vt:lpstr>
      <vt:lpstr>The Measure of His Giving</vt:lpstr>
      <vt:lpstr>The Measure of His Giving</vt:lpstr>
      <vt:lpstr>The Motivation of His Giving</vt:lpstr>
      <vt:lpstr>The Measure of My Giving</vt:lpstr>
      <vt:lpstr>The Measure of My Giving</vt:lpstr>
      <vt:lpstr>The Measure of My Giving</vt:lpstr>
      <vt:lpstr>The Motivation of My Giving Must Mirror The Motivation of His Giving</vt:lpstr>
      <vt:lpstr>The Motivation of My Giving Must Mirror The Motivation of His Giving</vt:lpstr>
      <vt:lpstr>Give Your Life to Him Today &amp; Be Saved!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21</cp:revision>
  <dcterms:created xsi:type="dcterms:W3CDTF">2014-10-24T02:23:45Z</dcterms:created>
  <dcterms:modified xsi:type="dcterms:W3CDTF">2014-10-26T12:44:11Z</dcterms:modified>
</cp:coreProperties>
</file>