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A00"/>
    <a:srgbClr val="7A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CF46-8A70-4CDD-B32A-3C77B743504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CBC3-70D6-4409-9BA6-6BE4C9D28D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CF46-8A70-4CDD-B32A-3C77B743504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CBC3-70D6-4409-9BA6-6BE4C9D2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4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CF46-8A70-4CDD-B32A-3C77B743504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CBC3-70D6-4409-9BA6-6BE4C9D2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617" y="980901"/>
            <a:ext cx="7032567" cy="1338350"/>
          </a:xfrm>
          <a:ln w="28575">
            <a:solidFill>
              <a:srgbClr val="8F2A00"/>
            </a:solidFill>
            <a:prstDash val="dash"/>
          </a:ln>
        </p:spPr>
        <p:txBody>
          <a:bodyPr>
            <a:normAutofit/>
          </a:bodyPr>
          <a:lstStyle>
            <a:lvl1pPr>
              <a:defRPr sz="4000" b="1" i="1">
                <a:solidFill>
                  <a:srgbClr val="7A23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617" y="2443941"/>
            <a:ext cx="7032567" cy="4414057"/>
          </a:xfrm>
        </p:spPr>
        <p:txBody>
          <a:bodyPr/>
          <a:lstStyle>
            <a:lvl1pPr>
              <a:defRPr b="1"/>
            </a:lvl1pPr>
            <a:lvl2pPr marL="685800" indent="-287338">
              <a:buFont typeface="Calibri" panose="020F0502020204030204" pitchFamily="34" charset="0"/>
              <a:buChar char="–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3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CF46-8A70-4CDD-B32A-3C77B743504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CBC3-70D6-4409-9BA6-6BE4C9D2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5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CF46-8A70-4CDD-B32A-3C77B743504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CBC3-70D6-4409-9BA6-6BE4C9D2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CF46-8A70-4CDD-B32A-3C77B743504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CBC3-70D6-4409-9BA6-6BE4C9D2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CF46-8A70-4CDD-B32A-3C77B743504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CBC3-70D6-4409-9BA6-6BE4C9D2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6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CF46-8A70-4CDD-B32A-3C77B743504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CBC3-70D6-4409-9BA6-6BE4C9D2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CF46-8A70-4CDD-B32A-3C77B743504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CBC3-70D6-4409-9BA6-6BE4C9D2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7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CF46-8A70-4CDD-B32A-3C77B743504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CBC3-70D6-4409-9BA6-6BE4C9D2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4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CF46-8A70-4CDD-B32A-3C77B743504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DCBC3-70D6-4409-9BA6-6BE4C9D2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8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Enemies Fight Against Me!  What Is Man Doing to Me? </a:t>
            </a:r>
            <a:r>
              <a:rPr lang="en-US" sz="2800" dirty="0" smtClean="0"/>
              <a:t>(v. 1-2)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Unrelenting – “All Day” (56:1, 2)</a:t>
            </a:r>
            <a:endParaRPr lang="en-US" sz="4000" dirty="0"/>
          </a:p>
          <a:p>
            <a:r>
              <a:rPr lang="en-US" dirty="0"/>
              <a:t>They Are Unnumbered – “Many” (56:2)</a:t>
            </a:r>
            <a:endParaRPr lang="en-US" sz="4000" dirty="0"/>
          </a:p>
          <a:p>
            <a:r>
              <a:rPr lang="en-US" dirty="0"/>
              <a:t>They Are </a:t>
            </a:r>
            <a:r>
              <a:rPr lang="en-US" dirty="0" smtClean="0"/>
              <a:t>Unmerciful</a:t>
            </a:r>
            <a:endParaRPr lang="en-US" sz="4000" dirty="0"/>
          </a:p>
          <a:p>
            <a:pPr lvl="1"/>
            <a:r>
              <a:rPr lang="en-US" dirty="0"/>
              <a:t>They trample me (swallow, pant after) (</a:t>
            </a:r>
            <a:r>
              <a:rPr lang="en-US" dirty="0" smtClean="0"/>
              <a:t>56:1:2</a:t>
            </a:r>
            <a:r>
              <a:rPr lang="en-US" dirty="0"/>
              <a:t>)</a:t>
            </a:r>
            <a:endParaRPr lang="en-US" sz="3600" dirty="0"/>
          </a:p>
          <a:p>
            <a:pPr lvl="1"/>
            <a:r>
              <a:rPr lang="en-US" dirty="0"/>
              <a:t>They fight against me proudly (</a:t>
            </a:r>
            <a:r>
              <a:rPr lang="en-US" dirty="0" smtClean="0"/>
              <a:t>56:1</a:t>
            </a:r>
            <a:r>
              <a:rPr lang="en-US" dirty="0"/>
              <a:t>, 2)</a:t>
            </a:r>
            <a:endParaRPr lang="en-US" sz="3600" dirty="0"/>
          </a:p>
          <a:p>
            <a:pPr lvl="1"/>
            <a:r>
              <a:rPr lang="en-US" dirty="0"/>
              <a:t>They oppress me (attack, crush, press) (</a:t>
            </a:r>
            <a:r>
              <a:rPr lang="en-US" dirty="0" smtClean="0"/>
              <a:t>56:1)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6169" y="1249960"/>
            <a:ext cx="8388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Z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3480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Trust Is in My God!!!</a:t>
            </a:r>
            <a:br>
              <a:rPr lang="en-US" dirty="0" smtClean="0"/>
            </a:br>
            <a:r>
              <a:rPr lang="en-US" dirty="0" smtClean="0"/>
              <a:t>What Can Man Do to Me? </a:t>
            </a:r>
            <a:r>
              <a:rPr lang="en-US" sz="2800" dirty="0" smtClean="0"/>
              <a:t>(v. 3-4)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Have Times When I Am Afraid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emotion of fear is not sinful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lack-of-faith-to-act fear is condemned</a:t>
            </a:r>
            <a:endParaRPr lang="en-US" sz="3600" dirty="0"/>
          </a:p>
          <a:p>
            <a:r>
              <a:rPr lang="en-US" dirty="0"/>
              <a:t>I Have Put My Trust in God</a:t>
            </a:r>
            <a:endParaRPr lang="en-US" sz="4000" dirty="0"/>
          </a:p>
          <a:p>
            <a:pPr lvl="1"/>
            <a:r>
              <a:rPr lang="en-US" dirty="0" smtClean="0"/>
              <a:t>“In God/LORD” (</a:t>
            </a:r>
            <a:r>
              <a:rPr lang="en-US" dirty="0"/>
              <a:t>Not “in me” &amp; not “in man”)</a:t>
            </a:r>
            <a:endParaRPr lang="en-US" sz="3600" dirty="0"/>
          </a:p>
          <a:p>
            <a:pPr lvl="1"/>
            <a:r>
              <a:rPr lang="en-US" dirty="0"/>
              <a:t>Let God take care of what is best – I trust </a:t>
            </a:r>
            <a:r>
              <a:rPr lang="en-US" dirty="0" smtClean="0"/>
              <a:t>Him</a:t>
            </a:r>
            <a:endParaRPr lang="en-US" sz="3600" dirty="0"/>
          </a:p>
          <a:p>
            <a:r>
              <a:rPr lang="en-US" dirty="0" smtClean="0"/>
              <a:t>I </a:t>
            </a:r>
            <a:r>
              <a:rPr lang="en-US" dirty="0"/>
              <a:t>Trust in God, in Spite of Man &amp; My Fears</a:t>
            </a:r>
            <a:endParaRPr lang="en-US" sz="4000" dirty="0"/>
          </a:p>
          <a:p>
            <a:pPr lvl="1"/>
            <a:r>
              <a:rPr lang="en-US" dirty="0"/>
              <a:t>What can man do to me? </a:t>
            </a:r>
            <a:r>
              <a:rPr lang="en-US" dirty="0" smtClean="0"/>
              <a:t>(Matt</a:t>
            </a:r>
            <a:r>
              <a:rPr lang="en-US" dirty="0"/>
              <a:t>. 10:28)</a:t>
            </a:r>
            <a:endParaRPr lang="en-US" sz="3600" dirty="0"/>
          </a:p>
          <a:p>
            <a:pPr lvl="1"/>
            <a:r>
              <a:rPr lang="en-US" dirty="0"/>
              <a:t>Can </a:t>
            </a:r>
            <a:r>
              <a:rPr lang="en-US" dirty="0" smtClean="0"/>
              <a:t>man harm </a:t>
            </a:r>
            <a:r>
              <a:rPr lang="en-US" dirty="0"/>
              <a:t>me?  </a:t>
            </a:r>
            <a:r>
              <a:rPr lang="en-US" dirty="0" smtClean="0"/>
              <a:t> Yes</a:t>
            </a:r>
            <a:r>
              <a:rPr lang="en-US" dirty="0"/>
              <a:t>!  (I’m afraid)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man </a:t>
            </a:r>
            <a:r>
              <a:rPr lang="en-US" dirty="0"/>
              <a:t>defeat me? </a:t>
            </a:r>
            <a:r>
              <a:rPr lang="en-US" dirty="0" smtClean="0"/>
              <a:t> No</a:t>
            </a:r>
            <a:r>
              <a:rPr lang="en-US" dirty="0"/>
              <a:t>! </a:t>
            </a:r>
            <a:r>
              <a:rPr lang="en-US" dirty="0" smtClean="0"/>
              <a:t> (</a:t>
            </a:r>
            <a:r>
              <a:rPr lang="en-US" dirty="0"/>
              <a:t>Heb. 13:5-6)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6169" y="1249960"/>
            <a:ext cx="838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U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endParaRPr lang="en-US" sz="4800" b="1" dirty="0" smtClean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Enemies </a:t>
            </a:r>
            <a:r>
              <a:rPr lang="en-US" dirty="0" smtClean="0"/>
              <a:t>Pursue My Ruin!</a:t>
            </a:r>
            <a:br>
              <a:rPr lang="en-US" dirty="0" smtClean="0"/>
            </a:br>
            <a:r>
              <a:rPr lang="en-US" dirty="0" smtClean="0"/>
              <a:t>What Is Man Doing to Me? </a:t>
            </a:r>
            <a:r>
              <a:rPr lang="en-US" sz="2800" dirty="0" smtClean="0"/>
              <a:t>(v. 5-7)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617" y="2443941"/>
            <a:ext cx="7107383" cy="4414057"/>
          </a:xfrm>
        </p:spPr>
        <p:txBody>
          <a:bodyPr>
            <a:normAutofit/>
          </a:bodyPr>
          <a:lstStyle/>
          <a:p>
            <a:r>
              <a:rPr lang="en-US" dirty="0"/>
              <a:t>They Are Unrelenting – “All Day” (56:5)</a:t>
            </a:r>
            <a:endParaRPr lang="en-US" sz="4000" dirty="0"/>
          </a:p>
          <a:p>
            <a:r>
              <a:rPr lang="en-US" dirty="0"/>
              <a:t>They Are </a:t>
            </a:r>
            <a:r>
              <a:rPr lang="en-US" dirty="0" smtClean="0"/>
              <a:t>Unbalanced–“</a:t>
            </a:r>
            <a:r>
              <a:rPr lang="en-US" dirty="0"/>
              <a:t>All Their Thoughts” </a:t>
            </a:r>
            <a:r>
              <a:rPr lang="en-US" sz="2200" dirty="0" smtClean="0"/>
              <a:t>(5)</a:t>
            </a:r>
            <a:endParaRPr lang="en-US" sz="2200" dirty="0"/>
          </a:p>
          <a:p>
            <a:r>
              <a:rPr lang="en-US" dirty="0"/>
              <a:t>They Are </a:t>
            </a:r>
            <a:r>
              <a:rPr lang="en-US" dirty="0" smtClean="0"/>
              <a:t>Unmerciful</a:t>
            </a:r>
            <a:endParaRPr lang="en-US" sz="4000" dirty="0"/>
          </a:p>
          <a:p>
            <a:pPr lvl="1"/>
            <a:r>
              <a:rPr lang="en-US" dirty="0"/>
              <a:t>Twist my words (</a:t>
            </a:r>
            <a:r>
              <a:rPr lang="en-US" dirty="0" smtClean="0"/>
              <a:t>56:5)</a:t>
            </a:r>
          </a:p>
          <a:p>
            <a:pPr lvl="1"/>
            <a:r>
              <a:rPr lang="en-US" dirty="0" smtClean="0"/>
              <a:t>Think </a:t>
            </a:r>
            <a:r>
              <a:rPr lang="en-US" dirty="0"/>
              <a:t>evil against me (56:5)</a:t>
            </a:r>
            <a:endParaRPr lang="en-US" sz="3600" dirty="0"/>
          </a:p>
          <a:p>
            <a:pPr lvl="1"/>
            <a:r>
              <a:rPr lang="en-US" dirty="0"/>
              <a:t>Conspire against me (56:6) </a:t>
            </a:r>
            <a:endParaRPr lang="en-US" dirty="0" smtClean="0"/>
          </a:p>
          <a:p>
            <a:pPr lvl="1"/>
            <a:r>
              <a:rPr lang="en-US" dirty="0" smtClean="0"/>
              <a:t>Lurk </a:t>
            </a:r>
            <a:r>
              <a:rPr lang="en-US" dirty="0"/>
              <a:t>in the shadows (56:6)</a:t>
            </a:r>
            <a:endParaRPr lang="en-US" sz="3600" dirty="0"/>
          </a:p>
          <a:p>
            <a:pPr lvl="1"/>
            <a:r>
              <a:rPr lang="en-US" dirty="0"/>
              <a:t>Watch my movements (56:6) </a:t>
            </a:r>
            <a:endParaRPr lang="en-US" dirty="0" smtClean="0"/>
          </a:p>
          <a:p>
            <a:pPr lvl="1"/>
            <a:r>
              <a:rPr lang="en-US" dirty="0" smtClean="0"/>
              <a:t>Seek </a:t>
            </a:r>
            <a:r>
              <a:rPr lang="en-US"/>
              <a:t>my </a:t>
            </a:r>
            <a:r>
              <a:rPr lang="en-US" smtClean="0"/>
              <a:t>ruin (56:6</a:t>
            </a:r>
            <a:r>
              <a:rPr lang="en-US" dirty="0" smtClean="0"/>
              <a:t>)</a:t>
            </a:r>
            <a:endParaRPr lang="en-US" sz="3600" dirty="0"/>
          </a:p>
          <a:p>
            <a:r>
              <a:rPr lang="en-US" dirty="0" smtClean="0"/>
              <a:t>They </a:t>
            </a:r>
            <a:r>
              <a:rPr lang="en-US" dirty="0"/>
              <a:t>Are Under Reproach (56:7)</a:t>
            </a:r>
            <a:endParaRPr lang="en-US" sz="10400" dirty="0"/>
          </a:p>
        </p:txBody>
      </p:sp>
      <p:sp>
        <p:nvSpPr>
          <p:cNvPr id="4" name="TextBox 3"/>
          <p:cNvSpPr txBox="1"/>
          <p:nvPr/>
        </p:nvSpPr>
        <p:spPr>
          <a:xfrm>
            <a:off x="176169" y="1249960"/>
            <a:ext cx="8388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Z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14661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</a:t>
            </a:r>
            <a:r>
              <a:rPr lang="en-US" dirty="0" smtClean="0"/>
              <a:t>God Is For Me!!!</a:t>
            </a:r>
            <a:br>
              <a:rPr lang="en-US" dirty="0" smtClean="0"/>
            </a:br>
            <a:r>
              <a:rPr lang="en-US" sz="3900" dirty="0" smtClean="0"/>
              <a:t>What Is God Doing for Me? </a:t>
            </a:r>
            <a:r>
              <a:rPr lang="en-US" sz="2800" dirty="0" smtClean="0"/>
              <a:t>(v. 8-9)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617" y="2443941"/>
            <a:ext cx="7107383" cy="4414057"/>
          </a:xfrm>
        </p:spPr>
        <p:txBody>
          <a:bodyPr>
            <a:normAutofit/>
          </a:bodyPr>
          <a:lstStyle/>
          <a:p>
            <a:r>
              <a:rPr lang="en-US" dirty="0"/>
              <a:t>My God Knows (56:8</a:t>
            </a:r>
            <a:r>
              <a:rPr lang="en-US" dirty="0" smtClean="0"/>
              <a:t>)</a:t>
            </a:r>
            <a:endParaRPr lang="en-US" sz="4000" dirty="0"/>
          </a:p>
          <a:p>
            <a:pPr lvl="1"/>
            <a:r>
              <a:rPr lang="en-US" dirty="0"/>
              <a:t>He counts every single step I take</a:t>
            </a:r>
            <a:endParaRPr lang="en-US" sz="3600" dirty="0"/>
          </a:p>
          <a:p>
            <a:pPr lvl="1"/>
            <a:r>
              <a:rPr lang="en-US" dirty="0"/>
              <a:t>He collects every single tear I shed</a:t>
            </a:r>
            <a:endParaRPr lang="en-US" sz="3600" dirty="0"/>
          </a:p>
          <a:p>
            <a:pPr lvl="1"/>
            <a:r>
              <a:rPr lang="en-US" dirty="0"/>
              <a:t>He </a:t>
            </a:r>
            <a:r>
              <a:rPr lang="en-US" dirty="0" smtClean="0"/>
              <a:t>copies down every </a:t>
            </a:r>
            <a:r>
              <a:rPr lang="en-US" dirty="0"/>
              <a:t>mistreatment I suffer</a:t>
            </a:r>
            <a:endParaRPr lang="en-US" sz="3600" dirty="0"/>
          </a:p>
          <a:p>
            <a:r>
              <a:rPr lang="en-US" dirty="0"/>
              <a:t>My God Hears (56:9a) </a:t>
            </a:r>
            <a:endParaRPr lang="en-US" dirty="0" smtClean="0"/>
          </a:p>
          <a:p>
            <a:r>
              <a:rPr lang="en-US" dirty="0" smtClean="0"/>
              <a:t>My </a:t>
            </a:r>
            <a:r>
              <a:rPr lang="en-US" dirty="0"/>
              <a:t>God Protects (56:9b)</a:t>
            </a:r>
            <a:endParaRPr lang="en-US" sz="4000" dirty="0"/>
          </a:p>
          <a:p>
            <a:pPr lvl="1"/>
            <a:r>
              <a:rPr lang="en-US" dirty="0"/>
              <a:t>I know with confidence that He is my shield (Rom. 8:31)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6169" y="1249960"/>
            <a:ext cx="838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D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</a:t>
            </a:r>
            <a:endParaRPr lang="en-US" sz="4800" b="1" dirty="0" smtClean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3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Trust Is in My God!!!</a:t>
            </a:r>
            <a:br>
              <a:rPr lang="en-US" dirty="0" smtClean="0"/>
            </a:br>
            <a:r>
              <a:rPr lang="en-US" sz="3900" dirty="0" smtClean="0"/>
              <a:t>What Can Man Do to Me? </a:t>
            </a:r>
            <a:r>
              <a:rPr lang="en-US" sz="2800" dirty="0" smtClean="0"/>
              <a:t>(v. 10-11)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dirty="0"/>
              <a:t>Have Put My Trust in God</a:t>
            </a:r>
            <a:endParaRPr lang="en-US" sz="4000" dirty="0"/>
          </a:p>
          <a:p>
            <a:r>
              <a:rPr lang="en-US" dirty="0"/>
              <a:t>I Praise His </a:t>
            </a:r>
            <a:r>
              <a:rPr lang="en-US" dirty="0" smtClean="0"/>
              <a:t>Word</a:t>
            </a:r>
            <a:endParaRPr lang="en-US" sz="4000" dirty="0"/>
          </a:p>
          <a:p>
            <a:pPr lvl="1"/>
            <a:r>
              <a:rPr lang="en-US" dirty="0"/>
              <a:t>His Word told me to trust Him </a:t>
            </a:r>
            <a:r>
              <a:rPr lang="en-US"/>
              <a:t>(</a:t>
            </a:r>
            <a:r>
              <a:rPr lang="en-US" smtClean="0"/>
              <a:t>Prov. </a:t>
            </a:r>
            <a:r>
              <a:rPr lang="en-US" dirty="0"/>
              <a:t>3:5-6; Psa. 37:3, </a:t>
            </a:r>
            <a:r>
              <a:rPr lang="en-US" dirty="0" smtClean="0"/>
              <a:t>5, 40)</a:t>
            </a:r>
            <a:endParaRPr lang="en-US" sz="3600" dirty="0"/>
          </a:p>
          <a:p>
            <a:pPr lvl="1"/>
            <a:r>
              <a:rPr lang="en-US" dirty="0"/>
              <a:t>His Word told me that He’d be with me (Deut. 31:6, </a:t>
            </a:r>
            <a:r>
              <a:rPr lang="en-US" dirty="0" smtClean="0"/>
              <a:t>8; 20:4)</a:t>
            </a:r>
          </a:p>
          <a:p>
            <a:r>
              <a:rPr lang="en-US" dirty="0" smtClean="0"/>
              <a:t>I </a:t>
            </a:r>
            <a:r>
              <a:rPr lang="en-US" dirty="0"/>
              <a:t>Trust in God, in Spite of Man &amp; My Fears</a:t>
            </a:r>
            <a:endParaRPr lang="en-US" sz="4000" dirty="0"/>
          </a:p>
          <a:p>
            <a:pPr lvl="1"/>
            <a:r>
              <a:rPr lang="en-US" dirty="0"/>
              <a:t>What can man do to me?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6169" y="1249960"/>
            <a:ext cx="838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U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endParaRPr lang="en-US" sz="4800" b="1" dirty="0" smtClean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9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All Belongs to My God!!!</a:t>
            </a:r>
            <a:br>
              <a:rPr lang="en-US" dirty="0" smtClean="0"/>
            </a:br>
            <a:r>
              <a:rPr lang="en-US" sz="3800" dirty="0" smtClean="0"/>
              <a:t>What Am I Doing for God? </a:t>
            </a:r>
            <a:r>
              <a:rPr lang="en-US" sz="2800" dirty="0" smtClean="0"/>
              <a:t>(v. 12-13)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Will Keep My Promises to My God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56:12; cf. Rom. 12:1; 6:13; Jas. 4:7-8)</a:t>
            </a:r>
            <a:endParaRPr lang="en-US" sz="4000" dirty="0"/>
          </a:p>
          <a:p>
            <a:r>
              <a:rPr lang="en-US" dirty="0"/>
              <a:t>I Will Render Thank Offerings to My God (56:12; cf. 1 Th. 5:18; Eph. 5:20)</a:t>
            </a:r>
            <a:endParaRPr lang="en-US" sz="4000" dirty="0"/>
          </a:p>
          <a:p>
            <a:r>
              <a:rPr lang="en-US" dirty="0"/>
              <a:t>I Will Walk Before My God in All Things (56:13; cf. </a:t>
            </a:r>
            <a:r>
              <a:rPr lang="en-US" dirty="0" smtClean="0"/>
              <a:t>2 </a:t>
            </a:r>
            <a:r>
              <a:rPr lang="en-US" dirty="0"/>
              <a:t>Cor. 5:7; </a:t>
            </a:r>
            <a:r>
              <a:rPr lang="en-US" dirty="0" smtClean="0"/>
              <a:t>Col</a:t>
            </a:r>
            <a:r>
              <a:rPr lang="en-US" dirty="0"/>
              <a:t>. 1:10; 1 </a:t>
            </a:r>
            <a:r>
              <a:rPr lang="en-US" dirty="0" smtClean="0"/>
              <a:t>John </a:t>
            </a:r>
            <a:r>
              <a:rPr lang="en-US" dirty="0"/>
              <a:t>1:7)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6169" y="1249960"/>
            <a:ext cx="8388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D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</a:t>
            </a:r>
            <a:endParaRPr lang="en-US" sz="4800" b="1" dirty="0" smtClean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8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617" y="980901"/>
            <a:ext cx="7032567" cy="789176"/>
          </a:xfrm>
        </p:spPr>
        <p:txBody>
          <a:bodyPr>
            <a:normAutofit/>
          </a:bodyPr>
          <a:lstStyle/>
          <a:p>
            <a:r>
              <a:rPr lang="en-US" dirty="0" smtClean="0"/>
              <a:t>Have You Put Your Trust in God?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361" y="1979803"/>
            <a:ext cx="6753823" cy="4878196"/>
          </a:xfrm>
        </p:spPr>
        <p:txBody>
          <a:bodyPr>
            <a:normAutofit/>
          </a:bodyPr>
          <a:lstStyle/>
          <a:p>
            <a:r>
              <a:rPr lang="en-US" dirty="0" smtClean="0"/>
              <a:t>Believe Jesus is God’s Son – John 8:24</a:t>
            </a:r>
          </a:p>
          <a:p>
            <a:r>
              <a:rPr lang="en-US" dirty="0" smtClean="0"/>
              <a:t>Repent of your sins – Luke 13:3</a:t>
            </a:r>
          </a:p>
          <a:p>
            <a:r>
              <a:rPr lang="en-US" dirty="0" smtClean="0"/>
              <a:t>Confess your faith in Jesus – Matt. 10:32</a:t>
            </a:r>
          </a:p>
          <a:p>
            <a:r>
              <a:rPr lang="en-US" dirty="0" smtClean="0"/>
              <a:t>Be immersed into Christ – Galatians 3:27</a:t>
            </a:r>
          </a:p>
          <a:p>
            <a:pPr lvl="1"/>
            <a:r>
              <a:rPr lang="en-US" dirty="0" smtClean="0"/>
              <a:t>God will wash away your sins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 – Hebrews 12:23</a:t>
            </a:r>
          </a:p>
          <a:p>
            <a:r>
              <a:rPr lang="en-US" dirty="0" smtClean="0"/>
              <a:t>Walk faithfully before God – 1 John 1:7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71" b="82018"/>
          <a:stretch/>
        </p:blipFill>
        <p:spPr>
          <a:xfrm>
            <a:off x="0" y="0"/>
            <a:ext cx="1392572" cy="12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513</Words>
  <Application>Microsoft Office PowerPoint</Application>
  <PresentationFormat>On-screen Show (4:3)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My Enemies Fight Against Me!  What Is Man Doing to Me? (v. 1-2)</vt:lpstr>
      <vt:lpstr>My Trust Is in My God!!! What Can Man Do to Me? (v. 3-4)</vt:lpstr>
      <vt:lpstr>My Enemies Pursue My Ruin! What Is Man Doing to Me? (v. 5-7)</vt:lpstr>
      <vt:lpstr>My God Is For Me!!! What Is God Doing for Me? (v. 8-9)</vt:lpstr>
      <vt:lpstr>My Trust Is in My God!!! What Can Man Do to Me? (v. 10-11)</vt:lpstr>
      <vt:lpstr>My All Belongs to My God!!! What Am I Doing for God? (v. 12-13)</vt:lpstr>
      <vt:lpstr>Have You Put Your Trust in God?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16</cp:revision>
  <dcterms:created xsi:type="dcterms:W3CDTF">2014-09-27T14:08:10Z</dcterms:created>
  <dcterms:modified xsi:type="dcterms:W3CDTF">2014-09-28T18:50:20Z</dcterms:modified>
</cp:coreProperties>
</file>