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6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22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27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983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5375"/>
            <a:ext cx="7886700" cy="795130"/>
          </a:xfrm>
        </p:spPr>
        <p:txBody>
          <a:bodyPr/>
          <a:lstStyle>
            <a:lvl1pPr algn="ctr">
              <a:defRPr b="1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3"/>
            <a:ext cx="8693427" cy="4320208"/>
          </a:xfrm>
        </p:spPr>
        <p:txBody>
          <a:bodyPr/>
          <a:lstStyle>
            <a:lvl1pPr>
              <a:defRPr b="1"/>
            </a:lvl1pPr>
            <a:lvl2pPr marL="685800" indent="-344488">
              <a:buFont typeface="Calibri" panose="020F0502020204030204" pitchFamily="34" charset="0"/>
              <a:buChar char="–"/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94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69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73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484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02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41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2044-FBE9-4A83-B697-D2438F28563A}" type="datetimeFigureOut">
              <a:rPr lang="en-US" smtClean="0"/>
              <a:t>9/19/2014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D227C-0C3F-4515-87E4-00DE9C2DF0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39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1540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Significant </a:t>
            </a:r>
            <a:r>
              <a:rPr lang="en-US" dirty="0" smtClean="0"/>
              <a:t>Realities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Men and women are different </a:t>
            </a:r>
            <a:endParaRPr lang="en-US" dirty="0" smtClean="0"/>
          </a:p>
          <a:p>
            <a:r>
              <a:rPr lang="en-US" dirty="0"/>
              <a:t>Men and women are equal </a:t>
            </a:r>
            <a:endParaRPr lang="en-US" dirty="0" smtClean="0"/>
          </a:p>
          <a:p>
            <a:pPr lvl="1"/>
            <a:r>
              <a:rPr lang="en-US" dirty="0" smtClean="0"/>
              <a:t>In </a:t>
            </a:r>
            <a:r>
              <a:rPr lang="en-US" dirty="0"/>
              <a:t>regard to God’s love (1 John 4:7-19)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regard to God’s salvation (Gal. 3:28; cf. Acts 5:14; 8:12)</a:t>
            </a:r>
          </a:p>
          <a:p>
            <a:pPr lvl="1"/>
            <a:r>
              <a:rPr lang="en-US" dirty="0" smtClean="0"/>
              <a:t>In </a:t>
            </a:r>
            <a:r>
              <a:rPr lang="en-US" dirty="0"/>
              <a:t>regard to God’s promise of heaven (1 Pet. 3:7</a:t>
            </a:r>
            <a:r>
              <a:rPr lang="en-US" dirty="0" smtClean="0"/>
              <a:t>)</a:t>
            </a:r>
          </a:p>
          <a:p>
            <a:r>
              <a:rPr lang="en-US" dirty="0"/>
              <a:t>Men and women are given different roles in the </a:t>
            </a:r>
            <a:r>
              <a:rPr lang="en-US" dirty="0" smtClean="0"/>
              <a:t>church</a:t>
            </a:r>
          </a:p>
          <a:p>
            <a:pPr lvl="1"/>
            <a:r>
              <a:rPr lang="en-US" dirty="0" smtClean="0"/>
              <a:t>NOT suggest one is superior and one is inferior</a:t>
            </a:r>
          </a:p>
          <a:p>
            <a:pPr lvl="1"/>
            <a:r>
              <a:rPr lang="en-US" dirty="0" smtClean="0"/>
              <a:t>NOT mean there is no meaningful role or place in the church</a:t>
            </a:r>
          </a:p>
          <a:p>
            <a:pPr lvl="1"/>
            <a:r>
              <a:rPr lang="en-US" dirty="0" smtClean="0"/>
              <a:t>NOT mean preferential treatment or discrimination is being shown</a:t>
            </a:r>
          </a:p>
          <a:p>
            <a:pPr lvl="1"/>
            <a:r>
              <a:rPr lang="en-US" dirty="0" smtClean="0"/>
              <a:t>God’s roles make for orderliness by His standards &amp; for our good</a:t>
            </a:r>
          </a:p>
          <a:p>
            <a:pPr>
              <a:lnSpc>
                <a:spcPct val="100000"/>
              </a:lnSpc>
            </a:pPr>
            <a:r>
              <a:rPr lang="en-US" sz="2600" dirty="0" smtClean="0"/>
              <a:t>If </a:t>
            </a:r>
            <a:r>
              <a:rPr lang="en-US" sz="2600" dirty="0"/>
              <a:t>men use the Bible to talk about the role of women in the church, there is nothing chauvinist or discriminatory about </a:t>
            </a:r>
            <a:r>
              <a:rPr lang="en-US" sz="2600" dirty="0" smtClean="0"/>
              <a:t>the Bible’s teaching.  </a:t>
            </a:r>
            <a:r>
              <a:rPr lang="en-US" sz="2600" dirty="0"/>
              <a:t>It’s God’s </a:t>
            </a:r>
            <a:r>
              <a:rPr lang="en-US" sz="2600" dirty="0" smtClean="0"/>
              <a:t>Word, not man’s!</a:t>
            </a:r>
            <a:endParaRPr lang="en-US" sz="2600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685062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Specified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3"/>
            <a:ext cx="8878957" cy="4320208"/>
          </a:xfrm>
        </p:spPr>
        <p:txBody>
          <a:bodyPr>
            <a:normAutofit/>
          </a:bodyPr>
          <a:lstStyle/>
          <a:p>
            <a:r>
              <a:rPr lang="en-US" dirty="0" smtClean="0"/>
              <a:t>“Men” (Greek for males) </a:t>
            </a:r>
            <a:r>
              <a:rPr lang="en-US" dirty="0"/>
              <a:t>are called to lead the worship </a:t>
            </a:r>
            <a:r>
              <a:rPr lang="en-US" dirty="0" smtClean="0"/>
              <a:t>service (1 Tim. 2:8)</a:t>
            </a:r>
          </a:p>
          <a:p>
            <a:r>
              <a:rPr lang="en-US" dirty="0" smtClean="0"/>
              <a:t>“Women” (Greek for females) </a:t>
            </a:r>
            <a:r>
              <a:rPr lang="en-US" dirty="0"/>
              <a:t>are called to learn in silent submission </a:t>
            </a:r>
            <a:r>
              <a:rPr lang="en-US" dirty="0" smtClean="0"/>
              <a:t>(1 Tim. 2:9-11</a:t>
            </a:r>
            <a:r>
              <a:rPr lang="en-US" dirty="0"/>
              <a:t>)</a:t>
            </a:r>
            <a:endParaRPr lang="en-US" sz="4000" dirty="0"/>
          </a:p>
          <a:p>
            <a:pPr lvl="1"/>
            <a:r>
              <a:rPr lang="en-US" dirty="0"/>
              <a:t>Focus on inward rather than outward (2:9-10)</a:t>
            </a:r>
            <a:endParaRPr lang="en-US" sz="3600" dirty="0"/>
          </a:p>
          <a:p>
            <a:pPr lvl="2"/>
            <a:r>
              <a:rPr lang="en-US" dirty="0"/>
              <a:t>Adorn in modest </a:t>
            </a:r>
            <a:r>
              <a:rPr lang="en-US" dirty="0" smtClean="0"/>
              <a:t>apparel</a:t>
            </a:r>
          </a:p>
          <a:p>
            <a:pPr lvl="2"/>
            <a:r>
              <a:rPr lang="en-US" dirty="0" smtClean="0"/>
              <a:t>Emphasis on reserved appearance reflecting the heart (cf. 1 Pet. 3:3-4)</a:t>
            </a:r>
          </a:p>
          <a:p>
            <a:pPr lvl="2"/>
            <a:r>
              <a:rPr lang="en-US" dirty="0" smtClean="0"/>
              <a:t>Women should be known for godliness and good works</a:t>
            </a:r>
          </a:p>
        </p:txBody>
      </p:sp>
    </p:spTree>
    <p:extLst>
      <p:ext uri="{BB962C8B-B14F-4D97-AF65-F5344CB8AC3E}">
        <p14:creationId xmlns:p14="http://schemas.microsoft.com/office/powerpoint/2010/main" val="4058406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Specified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3"/>
            <a:ext cx="8878957" cy="4320208"/>
          </a:xfrm>
        </p:spPr>
        <p:txBody>
          <a:bodyPr>
            <a:normAutofit/>
          </a:bodyPr>
          <a:lstStyle/>
          <a:p>
            <a:r>
              <a:rPr lang="en-US" dirty="0" smtClean="0"/>
              <a:t>“Men” (Greek for males) </a:t>
            </a:r>
            <a:r>
              <a:rPr lang="en-US" dirty="0"/>
              <a:t>are called to lead the worship </a:t>
            </a:r>
            <a:r>
              <a:rPr lang="en-US" dirty="0" smtClean="0"/>
              <a:t>service (1 Tim. 2:8)</a:t>
            </a:r>
          </a:p>
          <a:p>
            <a:r>
              <a:rPr lang="en-US" dirty="0" smtClean="0"/>
              <a:t>“Women” (Greek for females) </a:t>
            </a:r>
            <a:r>
              <a:rPr lang="en-US" dirty="0"/>
              <a:t>are called to learn in silent submission </a:t>
            </a:r>
            <a:r>
              <a:rPr lang="en-US" dirty="0" smtClean="0"/>
              <a:t>(1 Tim. 2:9-11</a:t>
            </a:r>
            <a:r>
              <a:rPr lang="en-US" dirty="0"/>
              <a:t>)</a:t>
            </a:r>
            <a:endParaRPr lang="en-US" sz="4000" dirty="0"/>
          </a:p>
          <a:p>
            <a:pPr lvl="1"/>
            <a:r>
              <a:rPr lang="en-US" dirty="0" smtClean="0"/>
              <a:t>Focus on submission rather than authority (2:11)</a:t>
            </a:r>
          </a:p>
          <a:p>
            <a:pPr lvl="2"/>
            <a:r>
              <a:rPr lang="en-US" dirty="0" smtClean="0"/>
              <a:t>“Silence/Quietness” – calls for an attitude of receptive attentiveness</a:t>
            </a:r>
          </a:p>
          <a:p>
            <a:pPr lvl="2"/>
            <a:r>
              <a:rPr lang="en-US" dirty="0" smtClean="0"/>
              <a:t>“Submission” – recognition of one’s proper role; </a:t>
            </a:r>
            <a:br>
              <a:rPr lang="en-US" dirty="0" smtClean="0"/>
            </a:br>
            <a:r>
              <a:rPr lang="en-US" dirty="0" smtClean="0"/>
              <a:t>voluntary choice to place oneself under the authority of another</a:t>
            </a:r>
          </a:p>
          <a:p>
            <a:pPr lvl="2"/>
            <a:r>
              <a:rPr lang="en-US" dirty="0" smtClean="0"/>
              <a:t>These are in regard to exercising spiritual authority over males</a:t>
            </a:r>
          </a:p>
        </p:txBody>
      </p:sp>
    </p:spTree>
    <p:extLst>
      <p:ext uri="{BB962C8B-B14F-4D97-AF65-F5344CB8AC3E}">
        <p14:creationId xmlns:p14="http://schemas.microsoft.com/office/powerpoint/2010/main" val="1685174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Specified Roles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2"/>
            <a:ext cx="8878957" cy="4598503"/>
          </a:xfrm>
        </p:spPr>
        <p:txBody>
          <a:bodyPr>
            <a:normAutofit/>
          </a:bodyPr>
          <a:lstStyle/>
          <a:p>
            <a:r>
              <a:rPr lang="en-US" dirty="0" smtClean="0"/>
              <a:t>“Men” (Greek for males) </a:t>
            </a:r>
            <a:r>
              <a:rPr lang="en-US" dirty="0"/>
              <a:t>are called to lead the worship </a:t>
            </a:r>
            <a:r>
              <a:rPr lang="en-US" dirty="0" smtClean="0"/>
              <a:t>service (1 Tim. 2:8)</a:t>
            </a:r>
          </a:p>
          <a:p>
            <a:r>
              <a:rPr lang="en-US" dirty="0" smtClean="0"/>
              <a:t>“Women” (Greek for females) </a:t>
            </a:r>
            <a:r>
              <a:rPr lang="en-US" dirty="0"/>
              <a:t>are called to learn in silent submission </a:t>
            </a:r>
            <a:r>
              <a:rPr lang="en-US" dirty="0" smtClean="0"/>
              <a:t>(</a:t>
            </a:r>
            <a:r>
              <a:rPr lang="en-US" dirty="0"/>
              <a:t>1 Tim. </a:t>
            </a:r>
            <a:r>
              <a:rPr lang="en-US" dirty="0" smtClean="0"/>
              <a:t>2:9-11)</a:t>
            </a:r>
          </a:p>
          <a:p>
            <a:r>
              <a:rPr lang="en-US" dirty="0" smtClean="0"/>
              <a:t>Women are not permitted to teach over or exercise authority over men in the church (</a:t>
            </a:r>
            <a:r>
              <a:rPr lang="en-US" dirty="0"/>
              <a:t>1 Tim. </a:t>
            </a:r>
            <a:r>
              <a:rPr lang="en-US" dirty="0" smtClean="0"/>
              <a:t>2:12)</a:t>
            </a:r>
          </a:p>
          <a:p>
            <a:pPr lvl="1"/>
            <a:r>
              <a:rPr lang="en-US" sz="2200" dirty="0" smtClean="0"/>
              <a:t>Public teaching/leading is an act of authority that subjects hearers</a:t>
            </a:r>
          </a:p>
          <a:p>
            <a:pPr lvl="1"/>
            <a:r>
              <a:rPr lang="en-US" sz="2200" dirty="0" smtClean="0"/>
              <a:t>This harmonizes perfectly with 1 Corinthians 14:34-35</a:t>
            </a:r>
          </a:p>
          <a:p>
            <a:r>
              <a:rPr lang="en-US" dirty="0" smtClean="0"/>
              <a:t>Women are not authorized to serve as elders or deacons (1 Tim. 3:2, 11-12; Tit. 1:6)</a:t>
            </a:r>
          </a:p>
        </p:txBody>
      </p:sp>
    </p:spTree>
    <p:extLst>
      <p:ext uri="{BB962C8B-B14F-4D97-AF65-F5344CB8AC3E}">
        <p14:creationId xmlns:p14="http://schemas.microsoft.com/office/powerpoint/2010/main" val="33428232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Straightforward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2"/>
            <a:ext cx="8878957" cy="4598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 smtClean="0"/>
              <a:t>Transcend </a:t>
            </a:r>
            <a:r>
              <a:rPr lang="en-US" i="1" dirty="0"/>
              <a:t>all </a:t>
            </a:r>
            <a:r>
              <a:rPr lang="en-US" i="1" dirty="0" smtClean="0"/>
              <a:t>cultures, all civilizations, all locales, all time</a:t>
            </a:r>
          </a:p>
          <a:p>
            <a:pPr marL="344488" indent="-344488">
              <a:buFont typeface="+mj-lt"/>
              <a:buAutoNum type="arabicPeriod"/>
            </a:pPr>
            <a:r>
              <a:rPr lang="en-US" dirty="0"/>
              <a:t>The divine order of headship/authority (1 Cor. 11:3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A woman is “under the authority” of </a:t>
            </a:r>
            <a:r>
              <a:rPr lang="en-US" dirty="0" smtClean="0"/>
              <a:t>men</a:t>
            </a:r>
          </a:p>
          <a:p>
            <a:pPr lvl="1"/>
            <a:r>
              <a:rPr lang="en-US" dirty="0" smtClean="0"/>
              <a:t>Women </a:t>
            </a:r>
            <a:r>
              <a:rPr lang="en-US" dirty="0"/>
              <a:t>are not inferior to men </a:t>
            </a:r>
            <a:r>
              <a:rPr lang="en-US" dirty="0" smtClean="0"/>
              <a:t>for Christ </a:t>
            </a:r>
            <a:r>
              <a:rPr lang="en-US" dirty="0"/>
              <a:t>is </a:t>
            </a:r>
            <a:r>
              <a:rPr lang="en-US" dirty="0" smtClean="0"/>
              <a:t>not inferior </a:t>
            </a:r>
            <a:r>
              <a:rPr lang="en-US" dirty="0"/>
              <a:t>to God</a:t>
            </a:r>
          </a:p>
          <a:p>
            <a:pPr lvl="1"/>
            <a:r>
              <a:rPr lang="en-US" dirty="0" smtClean="0"/>
              <a:t>This </a:t>
            </a:r>
            <a:r>
              <a:rPr lang="en-US" dirty="0"/>
              <a:t>divine order was to find universal practice for all time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8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Straightforward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2"/>
            <a:ext cx="8878957" cy="4598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Transcend all cultures, all civilizations, all locales, all time</a:t>
            </a:r>
            <a:endParaRPr lang="en-US" i="1" dirty="0" smtClean="0"/>
          </a:p>
          <a:p>
            <a:pPr marL="344488" indent="-344488">
              <a:buFont typeface="+mj-lt"/>
              <a:buAutoNum type="arabicPeriod" startAt="2"/>
            </a:pPr>
            <a:r>
              <a:rPr lang="en-US" dirty="0"/>
              <a:t>The natural order derived from creation (1 Tim. 2:13;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1 </a:t>
            </a:r>
            <a:r>
              <a:rPr lang="en-US" dirty="0"/>
              <a:t>Cor. 11:3, 7-12) </a:t>
            </a:r>
            <a:endParaRPr lang="en-US" dirty="0" smtClean="0"/>
          </a:p>
          <a:p>
            <a:pPr lvl="1"/>
            <a:r>
              <a:rPr lang="en-US" dirty="0"/>
              <a:t>God created the male first </a:t>
            </a:r>
            <a:r>
              <a:rPr lang="en-US" dirty="0" smtClean="0"/>
              <a:t>(chronological priority) (2:13)</a:t>
            </a:r>
          </a:p>
          <a:p>
            <a:pPr lvl="1"/>
            <a:r>
              <a:rPr lang="en-US" dirty="0"/>
              <a:t>God created the female </a:t>
            </a:r>
            <a:r>
              <a:rPr lang="en-US" dirty="0" smtClean="0"/>
              <a:t>second</a:t>
            </a:r>
          </a:p>
          <a:p>
            <a:pPr lvl="1"/>
            <a:r>
              <a:rPr lang="en-US" dirty="0"/>
              <a:t>God’s creation order has intentional </a:t>
            </a:r>
            <a:r>
              <a:rPr lang="en-US" dirty="0" smtClean="0"/>
              <a:t>purpose</a:t>
            </a:r>
          </a:p>
          <a:p>
            <a:pPr lvl="1"/>
            <a:r>
              <a:rPr lang="en-US" dirty="0"/>
              <a:t>“Nor was man created for the woman, but woman for the man” </a:t>
            </a:r>
            <a:r>
              <a:rPr lang="en-US" dirty="0"/>
              <a:t>(</a:t>
            </a:r>
            <a:r>
              <a:rPr lang="en-US" dirty="0" smtClean="0"/>
              <a:t>1 Cor. 11:9</a:t>
            </a:r>
            <a:r>
              <a:rPr lang="en-US" dirty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8298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Straightforward Reasons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656522"/>
            <a:ext cx="8878957" cy="45985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i="1" dirty="0"/>
              <a:t>Transcend all cultures, all civilizations, all locales, all time</a:t>
            </a:r>
            <a:endParaRPr lang="en-US" i="1" dirty="0" smtClean="0"/>
          </a:p>
          <a:p>
            <a:pPr marL="344488" indent="-344488">
              <a:buFont typeface="+mj-lt"/>
              <a:buAutoNum type="arabicPeriod" startAt="3"/>
            </a:pPr>
            <a:r>
              <a:rPr lang="en-US" dirty="0"/>
              <a:t>The introduction of sin into the world (1 Tim. 2:14)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Eve </a:t>
            </a:r>
            <a:r>
              <a:rPr lang="en-US" dirty="0" smtClean="0"/>
              <a:t>led humanity </a:t>
            </a:r>
            <a:r>
              <a:rPr lang="en-US" dirty="0"/>
              <a:t>into sin </a:t>
            </a:r>
            <a:endParaRPr lang="en-US" dirty="0" smtClean="0"/>
          </a:p>
          <a:p>
            <a:pPr lvl="1"/>
            <a:r>
              <a:rPr lang="en-US" dirty="0" smtClean="0"/>
              <a:t>She was deceived, led to believe she could become as God </a:t>
            </a:r>
          </a:p>
          <a:p>
            <a:pPr lvl="1"/>
            <a:r>
              <a:rPr lang="en-US" dirty="0" smtClean="0"/>
              <a:t>Woman’s subjection was increased after her sin (Gen. 3:16)</a:t>
            </a:r>
          </a:p>
          <a:p>
            <a:pPr marL="344488" indent="-344488">
              <a:buFont typeface="+mj-lt"/>
              <a:buAutoNum type="arabicPeriod" startAt="3"/>
            </a:pPr>
            <a:r>
              <a:rPr lang="en-US" dirty="0" smtClean="0"/>
              <a:t>The relation of Christ and the church (Eph. 5:23-33)</a:t>
            </a:r>
          </a:p>
        </p:txBody>
      </p:sp>
    </p:spTree>
    <p:extLst>
      <p:ext uri="{BB962C8B-B14F-4D97-AF65-F5344CB8AC3E}">
        <p14:creationId xmlns:p14="http://schemas.microsoft.com/office/powerpoint/2010/main" val="15591015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Serious Reflections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5043" y="1550506"/>
            <a:ext cx="8878957" cy="4704520"/>
          </a:xfrm>
        </p:spPr>
        <p:txBody>
          <a:bodyPr>
            <a:normAutofit/>
          </a:bodyPr>
          <a:lstStyle/>
          <a:p>
            <a:pPr>
              <a:spcBef>
                <a:spcPts val="500"/>
              </a:spcBef>
            </a:pPr>
            <a:r>
              <a:rPr lang="en-US" sz="2400" dirty="0"/>
              <a:t>There are God-given differences between male and </a:t>
            </a:r>
            <a:r>
              <a:rPr lang="en-US" sz="2400" dirty="0" smtClean="0"/>
              <a:t>female</a:t>
            </a:r>
            <a:endParaRPr lang="en-US" sz="3600" dirty="0"/>
          </a:p>
          <a:p>
            <a:pPr>
              <a:spcBef>
                <a:spcPts val="500"/>
              </a:spcBef>
            </a:pPr>
            <a:r>
              <a:rPr lang="en-US" sz="2400" dirty="0"/>
              <a:t>God has designed specific roles for each one to have in His </a:t>
            </a:r>
            <a:r>
              <a:rPr lang="en-US" sz="2400" dirty="0" smtClean="0"/>
              <a:t>order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Each </a:t>
            </a:r>
            <a:r>
              <a:rPr lang="en-US" sz="2400" dirty="0"/>
              <a:t>one is pleasing to God when he/she fulfills his/her </a:t>
            </a:r>
            <a:r>
              <a:rPr lang="en-US" sz="2400" dirty="0" smtClean="0"/>
              <a:t>roles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Christian </a:t>
            </a:r>
            <a:r>
              <a:rPr lang="en-US" sz="2400" dirty="0"/>
              <a:t>women are wonderfully talented servants in the </a:t>
            </a:r>
            <a:r>
              <a:rPr lang="en-US" sz="2400" dirty="0" smtClean="0"/>
              <a:t>church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Submission </a:t>
            </a:r>
            <a:r>
              <a:rPr lang="en-US" sz="2400" dirty="0"/>
              <a:t>has nothing to do </a:t>
            </a:r>
            <a:r>
              <a:rPr lang="en-US" sz="2400" dirty="0" smtClean="0"/>
              <a:t>w/ </a:t>
            </a:r>
            <a:r>
              <a:rPr lang="en-US" sz="2400" dirty="0"/>
              <a:t>quality or worth but </a:t>
            </a:r>
            <a:r>
              <a:rPr lang="en-US" sz="2400" dirty="0" smtClean="0"/>
              <a:t>God’s </a:t>
            </a:r>
            <a:r>
              <a:rPr lang="en-US" sz="2400" dirty="0"/>
              <a:t>order 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God </a:t>
            </a:r>
            <a:r>
              <a:rPr lang="en-US" sz="2400" dirty="0"/>
              <a:t>has commanded all Christians to be in subjection to Him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A </a:t>
            </a:r>
            <a:r>
              <a:rPr lang="en-US" sz="2400" dirty="0"/>
              <a:t>woman must obey all the commands of God as </a:t>
            </a:r>
            <a:r>
              <a:rPr lang="en-US" sz="2400" dirty="0" smtClean="0"/>
              <a:t>does any man</a:t>
            </a:r>
            <a:endParaRPr lang="en-US" sz="2400" dirty="0"/>
          </a:p>
          <a:p>
            <a:pPr>
              <a:spcBef>
                <a:spcPts val="500"/>
              </a:spcBef>
            </a:pPr>
            <a:r>
              <a:rPr lang="en-US" sz="2400" dirty="0" smtClean="0"/>
              <a:t>For </a:t>
            </a:r>
            <a:r>
              <a:rPr lang="en-US" sz="2400" dirty="0"/>
              <a:t>a woman to exercise authority over men in an assembly of the church would violate the principle of subjection (1 Tim. 2:11</a:t>
            </a:r>
            <a:r>
              <a:rPr lang="en-US" sz="2400" dirty="0" smtClean="0"/>
              <a:t>)</a:t>
            </a:r>
          </a:p>
          <a:p>
            <a:pPr>
              <a:spcBef>
                <a:spcPts val="500"/>
              </a:spcBef>
            </a:pPr>
            <a:r>
              <a:rPr lang="en-US" sz="2400" dirty="0" smtClean="0"/>
              <a:t>The role of women in the church is NOT a matter of control/power but a matter of submission on the part of ALL to the will of God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74927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2556</TotalTime>
  <Words>684</Words>
  <Application>Microsoft Office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Significant Realities</vt:lpstr>
      <vt:lpstr>Specified Roles</vt:lpstr>
      <vt:lpstr>Specified Roles</vt:lpstr>
      <vt:lpstr>Specified Roles</vt:lpstr>
      <vt:lpstr>Straightforward Reasons</vt:lpstr>
      <vt:lpstr>Straightforward Reasons</vt:lpstr>
      <vt:lpstr>Straightforward Reasons</vt:lpstr>
      <vt:lpstr>Serious Reflections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</cp:lastModifiedBy>
  <cp:revision>14</cp:revision>
  <dcterms:created xsi:type="dcterms:W3CDTF">2014-09-20T01:09:32Z</dcterms:created>
  <dcterms:modified xsi:type="dcterms:W3CDTF">2014-09-21T19:45:50Z</dcterms:modified>
</cp:coreProperties>
</file>