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2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719" y="1668808"/>
            <a:ext cx="7393132" cy="673332"/>
          </a:xfrm>
        </p:spPr>
        <p:txBody>
          <a:bodyPr>
            <a:noAutofit/>
          </a:bodyPr>
          <a:lstStyle>
            <a:lvl1pPr algn="ctr">
              <a:defRPr sz="3200" spc="50" baseline="0">
                <a:latin typeface="Clarendon LT" panose="0200060306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2478157"/>
            <a:ext cx="7539643" cy="3822890"/>
          </a:xfrm>
        </p:spPr>
        <p:txBody>
          <a:bodyPr/>
          <a:lstStyle>
            <a:lvl1pPr>
              <a:defRPr b="1"/>
            </a:lvl1pPr>
            <a:lvl2pPr marL="685800" indent="-288925">
              <a:buFont typeface="Calibri" panose="020F0502020204030204" pitchFamily="34" charset="0"/>
              <a:buChar char="–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719" y="1668808"/>
            <a:ext cx="7393132" cy="673332"/>
          </a:xfrm>
        </p:spPr>
        <p:txBody>
          <a:bodyPr>
            <a:noAutofit/>
          </a:bodyPr>
          <a:lstStyle>
            <a:lvl1pPr algn="ctr">
              <a:defRPr sz="3200" spc="50" baseline="0">
                <a:latin typeface="Clarendon LT" panose="0200060306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022" y="2478157"/>
            <a:ext cx="7539643" cy="3822890"/>
          </a:xfrm>
        </p:spPr>
        <p:txBody>
          <a:bodyPr/>
          <a:lstStyle>
            <a:lvl1pPr>
              <a:defRPr b="1"/>
            </a:lvl1pPr>
            <a:lvl2pPr marL="685800" indent="-288925">
              <a:buFont typeface="Calibri" panose="020F0502020204030204" pitchFamily="34" charset="0"/>
              <a:buChar char="–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2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2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83C0-A5CF-475F-A486-C66CBCDA5AB4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C43B-00EF-439F-98B5-D522DFF7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9" t="65199" r="20734" b="14985"/>
          <a:stretch/>
        </p:blipFill>
        <p:spPr>
          <a:xfrm>
            <a:off x="2013358" y="4471332"/>
            <a:ext cx="5234730" cy="1359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67523" r="20826" b="15474"/>
          <a:stretch/>
        </p:blipFill>
        <p:spPr>
          <a:xfrm>
            <a:off x="1954634" y="4630722"/>
            <a:ext cx="5285065" cy="1166071"/>
          </a:xfrm>
          <a:prstGeom prst="rect">
            <a:avLst/>
          </a:prstGeom>
        </p:spPr>
      </p:pic>
      <p:pic>
        <p:nvPicPr>
          <p:cNvPr id="1026" name="Picture 2" descr="http://us.cdn281.fansshare.com/photos/chucknorris/chuck-norris-1304088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988"/>
            <a:ext cx="530542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yanholiday.net/wp-content/uploads/2014/05/Arnold_Schwarzeneg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64" y="-42517"/>
            <a:ext cx="4143236" cy="62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erlinale.de/media/60_jubilaeum_1/starportraits/2005_4/2005-5823SmithWill_IMG_x9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1" y="153572"/>
            <a:ext cx="4245168" cy="63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4.wikia.nocookie.net/__cb20130808202625/marvelmovies/images/e/ee/Brad-Pit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9" y="124582"/>
            <a:ext cx="4274501" cy="58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atlantablackstar.com/wp-content/uploads/2013/08/Vin-Diesel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" y="393864"/>
            <a:ext cx="6111270" cy="54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icpicx.com/wp-content/uploads/2014/07/36de4f94d623212119fb53ec180948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02" y="77956"/>
            <a:ext cx="4058858" cy="60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8/8d/President_Barack_Obam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1" y="269904"/>
            <a:ext cx="5065776" cy="63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pinoff.comicbookresources.com/wp-content/uploads/2014/06/mr-t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8" y="778909"/>
            <a:ext cx="81248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edia.arkansasonline.com/img/photos/2013/01/08/PeytonManning-approve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3" y="289905"/>
            <a:ext cx="4926022" cy="62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smtClean="0"/>
              <a:t>Real Men Are </a:t>
            </a:r>
            <a:r>
              <a:rPr lang="en-US" b="1" u="sng" spc="100" dirty="0" smtClean="0"/>
              <a:t>LEADERS</a:t>
            </a:r>
            <a:r>
              <a:rPr lang="en-US" b="1" spc="100" dirty="0" smtClean="0"/>
              <a:t/>
            </a:r>
            <a:br>
              <a:rPr lang="en-US" b="1" spc="100" dirty="0" smtClean="0"/>
            </a:br>
            <a:r>
              <a:rPr lang="en-US" sz="2800" dirty="0" smtClean="0"/>
              <a:t>(Mark 1:38a)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Wanted: Leaders in the Home</a:t>
            </a:r>
          </a:p>
          <a:p>
            <a:pPr lvl="1"/>
            <a:r>
              <a:rPr lang="en-US" dirty="0" smtClean="0"/>
              <a:t>Eph. 5:23; 1 Tim. 3:4</a:t>
            </a:r>
          </a:p>
          <a:p>
            <a:r>
              <a:rPr lang="en-US" dirty="0" smtClean="0"/>
              <a:t>Wanted: Leaders in the Church</a:t>
            </a:r>
          </a:p>
          <a:p>
            <a:pPr lvl="1"/>
            <a:r>
              <a:rPr lang="en-US" dirty="0"/>
              <a:t>1 Tim. 2:8; 3:1-13; Tit. 2:2, 6-8; 1 Pet. </a:t>
            </a:r>
            <a:r>
              <a:rPr lang="en-US" dirty="0" smtClean="0"/>
              <a:t>5:2-3</a:t>
            </a:r>
          </a:p>
          <a:p>
            <a:r>
              <a:rPr lang="en-US" dirty="0" smtClean="0"/>
              <a:t>Wanted: Leaders in the Community</a:t>
            </a:r>
          </a:p>
          <a:p>
            <a:pPr lvl="1"/>
            <a:r>
              <a:rPr lang="en-US" dirty="0"/>
              <a:t>Matt. 5:16; Gal. 2:20</a:t>
            </a:r>
          </a:p>
        </p:txBody>
      </p:sp>
    </p:spTree>
    <p:extLst>
      <p:ext uri="{BB962C8B-B14F-4D97-AF65-F5344CB8AC3E}">
        <p14:creationId xmlns:p14="http://schemas.microsoft.com/office/powerpoint/2010/main" val="7129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smtClean="0"/>
              <a:t>Real Men Are </a:t>
            </a:r>
            <a:r>
              <a:rPr lang="en-US" b="1" u="sng" spc="100" dirty="0" smtClean="0"/>
              <a:t>RESPONSIBLE</a:t>
            </a:r>
            <a:r>
              <a:rPr lang="en-US" b="1" spc="100" dirty="0" smtClean="0"/>
              <a:t/>
            </a:r>
            <a:br>
              <a:rPr lang="en-US" b="1" spc="100" dirty="0" smtClean="0"/>
            </a:br>
            <a:r>
              <a:rPr lang="en-US" sz="2800" dirty="0" smtClean="0"/>
              <a:t>(Mark 1:38b)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</a:t>
            </a:r>
            <a:r>
              <a:rPr lang="en-US" dirty="0"/>
              <a:t>: Responsible </a:t>
            </a:r>
            <a:r>
              <a:rPr lang="en-US" dirty="0" smtClean="0"/>
              <a:t>Christian </a:t>
            </a:r>
            <a:r>
              <a:rPr lang="en-US" dirty="0"/>
              <a:t>Men Who Take Their Roles Seriously (</a:t>
            </a:r>
            <a:r>
              <a:rPr lang="en-US" dirty="0" smtClean="0"/>
              <a:t>Rom. </a:t>
            </a:r>
            <a:r>
              <a:rPr lang="en-US" dirty="0"/>
              <a:t>12:11; </a:t>
            </a:r>
            <a:r>
              <a:rPr lang="en-US" dirty="0" smtClean="0"/>
              <a:t>1 Tim. 3:5</a:t>
            </a:r>
            <a:r>
              <a:rPr lang="en-US" dirty="0"/>
              <a:t>)</a:t>
            </a:r>
          </a:p>
          <a:p>
            <a:r>
              <a:rPr lang="en-US" dirty="0" smtClean="0"/>
              <a:t>Wanted</a:t>
            </a:r>
            <a:r>
              <a:rPr lang="en-US" dirty="0"/>
              <a:t>: </a:t>
            </a:r>
            <a:r>
              <a:rPr lang="en-US" dirty="0" smtClean="0"/>
              <a:t>Responsible Christian </a:t>
            </a:r>
            <a:r>
              <a:rPr lang="en-US" dirty="0"/>
              <a:t>Men Who Take Their </a:t>
            </a:r>
            <a:r>
              <a:rPr lang="en-US" dirty="0" smtClean="0"/>
              <a:t>Commitment </a:t>
            </a:r>
            <a:r>
              <a:rPr lang="en-US" dirty="0"/>
              <a:t>to Christ Seriously (</a:t>
            </a:r>
            <a:r>
              <a:rPr lang="en-US" dirty="0" smtClean="0"/>
              <a:t>Col. 3:23; </a:t>
            </a:r>
            <a:br>
              <a:rPr lang="en-US" dirty="0" smtClean="0"/>
            </a:br>
            <a:r>
              <a:rPr lang="en-US" dirty="0" smtClean="0"/>
              <a:t>Phil. 1:21)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smtClean="0"/>
              <a:t>Real Men Are </a:t>
            </a:r>
            <a:r>
              <a:rPr lang="en-US" b="1" u="sng" spc="100" dirty="0" smtClean="0"/>
              <a:t>SERVANTS</a:t>
            </a:r>
            <a:r>
              <a:rPr lang="en-US" b="1" spc="100" dirty="0" smtClean="0"/>
              <a:t/>
            </a:r>
            <a:br>
              <a:rPr lang="en-US" b="1" spc="100" dirty="0" smtClean="0"/>
            </a:br>
            <a:r>
              <a:rPr lang="en-US" sz="2800" dirty="0" smtClean="0"/>
              <a:t>(Mark 1:40-44a)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Wanted</a:t>
            </a:r>
            <a:r>
              <a:rPr lang="en-US" dirty="0"/>
              <a:t>: </a:t>
            </a:r>
            <a:r>
              <a:rPr lang="en-US" dirty="0" smtClean="0"/>
              <a:t>Servant-Hearted </a:t>
            </a:r>
            <a:r>
              <a:rPr lang="en-US" dirty="0"/>
              <a:t>Men Who Are Moved </a:t>
            </a:r>
            <a:r>
              <a:rPr lang="en-US" dirty="0" smtClean="0"/>
              <a:t>with Compassion </a:t>
            </a:r>
            <a:r>
              <a:rPr lang="en-US" dirty="0"/>
              <a:t>for Others (1 </a:t>
            </a:r>
            <a:r>
              <a:rPr lang="en-US" dirty="0" smtClean="0"/>
              <a:t>Pet. </a:t>
            </a:r>
            <a:r>
              <a:rPr lang="en-US" dirty="0"/>
              <a:t>3:8)</a:t>
            </a:r>
          </a:p>
          <a:p>
            <a:r>
              <a:rPr lang="en-US" dirty="0" smtClean="0"/>
              <a:t>Wanted</a:t>
            </a:r>
            <a:r>
              <a:rPr lang="en-US" dirty="0"/>
              <a:t>: Servant-Hearted</a:t>
            </a:r>
            <a:r>
              <a:rPr lang="en-US" dirty="0" smtClean="0"/>
              <a:t> </a:t>
            </a:r>
            <a:r>
              <a:rPr lang="en-US" dirty="0"/>
              <a:t>Men Who Use Their Abilities to Help Others (</a:t>
            </a:r>
            <a:r>
              <a:rPr lang="en-US" dirty="0" smtClean="0"/>
              <a:t>Rom. </a:t>
            </a:r>
            <a:r>
              <a:rPr lang="en-US" dirty="0"/>
              <a:t>12:3-8)</a:t>
            </a:r>
          </a:p>
          <a:p>
            <a:r>
              <a:rPr lang="en-US" dirty="0" smtClean="0"/>
              <a:t>Wanted</a:t>
            </a:r>
            <a:r>
              <a:rPr lang="en-US" dirty="0"/>
              <a:t>: Servant-Hearted Men Who </a:t>
            </a:r>
            <a:r>
              <a:rPr lang="en-US" dirty="0" smtClean="0"/>
              <a:t>Selflessly Serve Without Seeking Credit (Phil. 2:3-4)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smtClean="0"/>
              <a:t>Real Men Are </a:t>
            </a:r>
            <a:r>
              <a:rPr lang="en-US" b="1" u="sng" spc="100" dirty="0" smtClean="0"/>
              <a:t>BIBLE STUDENTS</a:t>
            </a:r>
            <a:r>
              <a:rPr lang="en-US" b="1" spc="100" dirty="0" smtClean="0"/>
              <a:t/>
            </a:r>
            <a:br>
              <a:rPr lang="en-US" b="1" spc="100" dirty="0" smtClean="0"/>
            </a:br>
            <a:r>
              <a:rPr lang="en-US" sz="2800" dirty="0" smtClean="0"/>
              <a:t>(Mark 1:44)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Wanted</a:t>
            </a:r>
            <a:r>
              <a:rPr lang="en-US" dirty="0"/>
              <a:t>: Men Who Will Fortify Their Faith with Sound Doctrine (2 Tim. 1:13)</a:t>
            </a:r>
          </a:p>
          <a:p>
            <a:r>
              <a:rPr lang="en-US" dirty="0" smtClean="0"/>
              <a:t>Wanted</a:t>
            </a:r>
            <a:r>
              <a:rPr lang="en-US" dirty="0"/>
              <a:t>: Men Who Will Defend Sound Doctrine Against Doctrines of Men (Eph. </a:t>
            </a:r>
            <a:r>
              <a:rPr lang="en-US" dirty="0" smtClean="0"/>
              <a:t>4:14-15; 1 Pet. 3:15)</a:t>
            </a:r>
            <a:endParaRPr lang="en-US" dirty="0"/>
          </a:p>
          <a:p>
            <a:r>
              <a:rPr lang="en-US" dirty="0" smtClean="0"/>
              <a:t>Wanted</a:t>
            </a:r>
            <a:r>
              <a:rPr lang="en-US" dirty="0"/>
              <a:t>: Men Who Will Teach Sound Doctrine and Its Application to Others (1 Tim. 1:3; 6:3;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en-US" dirty="0"/>
              <a:t>Tim. 2:2; </a:t>
            </a:r>
            <a:r>
              <a:rPr lang="en-US" dirty="0" smtClean="0"/>
              <a:t>Tit. 2:1)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 smtClean="0"/>
              <a:t>Real Men Are </a:t>
            </a:r>
            <a:r>
              <a:rPr lang="en-US" b="1" u="sng" spc="100" dirty="0" smtClean="0"/>
              <a:t>PRAY-ERS</a:t>
            </a:r>
            <a:r>
              <a:rPr lang="en-US" b="1" spc="100" dirty="0" smtClean="0"/>
              <a:t/>
            </a:r>
            <a:br>
              <a:rPr lang="en-US" b="1" spc="100" dirty="0" smtClean="0"/>
            </a:br>
            <a:r>
              <a:rPr lang="en-US" sz="2800" dirty="0" smtClean="0"/>
              <a:t>(Mark 1:35)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Wanted</a:t>
            </a:r>
            <a:r>
              <a:rPr lang="en-US" dirty="0"/>
              <a:t>: </a:t>
            </a:r>
            <a:r>
              <a:rPr lang="en-US" dirty="0" smtClean="0"/>
              <a:t>Daily </a:t>
            </a:r>
            <a:r>
              <a:rPr lang="en-US" dirty="0"/>
              <a:t>Pray-</a:t>
            </a:r>
            <a:r>
              <a:rPr lang="en-US" dirty="0" err="1"/>
              <a:t>ers</a:t>
            </a:r>
            <a:r>
              <a:rPr lang="en-US" dirty="0"/>
              <a:t> (1 Thess. 5:17)</a:t>
            </a:r>
          </a:p>
          <a:p>
            <a:r>
              <a:rPr lang="en-US" dirty="0" smtClean="0"/>
              <a:t>Wanted</a:t>
            </a:r>
            <a:r>
              <a:rPr lang="en-US" dirty="0"/>
              <a:t>: </a:t>
            </a:r>
            <a:r>
              <a:rPr lang="en-US" dirty="0" smtClean="0"/>
              <a:t>Fervent </a:t>
            </a:r>
            <a:r>
              <a:rPr lang="en-US" dirty="0"/>
              <a:t>Pray-</a:t>
            </a:r>
            <a:r>
              <a:rPr lang="en-US" dirty="0" err="1"/>
              <a:t>ers</a:t>
            </a:r>
            <a:r>
              <a:rPr lang="en-US" dirty="0"/>
              <a:t> (James 5:16)</a:t>
            </a:r>
          </a:p>
          <a:p>
            <a:r>
              <a:rPr lang="en-US" dirty="0" smtClean="0"/>
              <a:t>Wanted</a:t>
            </a:r>
            <a:r>
              <a:rPr lang="en-US" dirty="0"/>
              <a:t>: </a:t>
            </a:r>
            <a:r>
              <a:rPr lang="en-US" dirty="0" smtClean="0"/>
              <a:t>Intercessory </a:t>
            </a:r>
            <a:r>
              <a:rPr lang="en-US" dirty="0"/>
              <a:t>Pray-</a:t>
            </a:r>
            <a:r>
              <a:rPr lang="en-US" dirty="0" err="1"/>
              <a:t>ers</a:t>
            </a:r>
            <a:r>
              <a:rPr lang="en-US" dirty="0"/>
              <a:t> (1 Tim. 2:1)</a:t>
            </a:r>
          </a:p>
        </p:txBody>
      </p:sp>
    </p:spTree>
    <p:extLst>
      <p:ext uri="{BB962C8B-B14F-4D97-AF65-F5344CB8AC3E}">
        <p14:creationId xmlns:p14="http://schemas.microsoft.com/office/powerpoint/2010/main" val="24365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Jesus Saves All Who Obey Him!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8022" y="2407817"/>
            <a:ext cx="7539643" cy="3822890"/>
          </a:xfrm>
        </p:spPr>
        <p:txBody>
          <a:bodyPr/>
          <a:lstStyle/>
          <a:p>
            <a:r>
              <a:rPr lang="en-US" dirty="0" smtClean="0"/>
              <a:t>Believe Jesus is God’s Son – Romans 10:10</a:t>
            </a:r>
          </a:p>
          <a:p>
            <a:r>
              <a:rPr lang="en-US" dirty="0" smtClean="0"/>
              <a:t>Repent of your sins – Romans 2:4</a:t>
            </a:r>
          </a:p>
          <a:p>
            <a:r>
              <a:rPr lang="en-US" dirty="0" smtClean="0"/>
              <a:t>Confess your faith in Jesus – Romans 10:9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God will forgive you of all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Daily live as a living sacrifice – Romans 12:1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319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Clarendon LT</vt:lpstr>
      <vt:lpstr>Office Theme</vt:lpstr>
      <vt:lpstr>PowerPoint Presentation</vt:lpstr>
      <vt:lpstr>Real Men Are LEADERS (Mark 1:38a)</vt:lpstr>
      <vt:lpstr>Real Men Are RESPONSIBLE (Mark 1:38b)</vt:lpstr>
      <vt:lpstr>Real Men Are SERVANTS (Mark 1:40-44a)</vt:lpstr>
      <vt:lpstr>Real Men Are BIBLE STUDENTS (Mark 1:44)</vt:lpstr>
      <vt:lpstr>Real Men Are PRAY-ERS (Mark 1:35)</vt:lpstr>
      <vt:lpstr>Jesus Saves All Who Obey Him!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14</cp:revision>
  <dcterms:created xsi:type="dcterms:W3CDTF">2014-09-19T19:02:04Z</dcterms:created>
  <dcterms:modified xsi:type="dcterms:W3CDTF">2014-09-21T12:34:40Z</dcterms:modified>
</cp:coreProperties>
</file>