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8"/>
  </p:notesMasterIdLst>
  <p:handoutMasterIdLst>
    <p:handoutMasterId r:id="rId39"/>
  </p:handoutMasterIdLst>
  <p:sldIdLst>
    <p:sldId id="1803" r:id="rId2"/>
    <p:sldId id="2104" r:id="rId3"/>
    <p:sldId id="2106" r:id="rId4"/>
    <p:sldId id="2146" r:id="rId5"/>
    <p:sldId id="2147" r:id="rId6"/>
    <p:sldId id="2148" r:id="rId7"/>
    <p:sldId id="2149" r:id="rId8"/>
    <p:sldId id="2107" r:id="rId9"/>
    <p:sldId id="2112" r:id="rId10"/>
    <p:sldId id="2113" r:id="rId11"/>
    <p:sldId id="2109" r:id="rId12"/>
    <p:sldId id="2115" r:id="rId13"/>
    <p:sldId id="2114" r:id="rId14"/>
    <p:sldId id="2119" r:id="rId15"/>
    <p:sldId id="2118" r:id="rId16"/>
    <p:sldId id="2126" r:id="rId17"/>
    <p:sldId id="2127" r:id="rId18"/>
    <p:sldId id="2121" r:id="rId19"/>
    <p:sldId id="2135" r:id="rId20"/>
    <p:sldId id="2110" r:id="rId21"/>
    <p:sldId id="2128" r:id="rId22"/>
    <p:sldId id="2129" r:id="rId23"/>
    <p:sldId id="2130" r:id="rId24"/>
    <p:sldId id="2131" r:id="rId25"/>
    <p:sldId id="2132" r:id="rId26"/>
    <p:sldId id="2137" r:id="rId27"/>
    <p:sldId id="2138" r:id="rId28"/>
    <p:sldId id="2139" r:id="rId29"/>
    <p:sldId id="2140" r:id="rId30"/>
    <p:sldId id="2141" r:id="rId31"/>
    <p:sldId id="2136" r:id="rId32"/>
    <p:sldId id="2142" r:id="rId33"/>
    <p:sldId id="2143" r:id="rId34"/>
    <p:sldId id="2144" r:id="rId35"/>
    <p:sldId id="2145" r:id="rId36"/>
    <p:sldId id="2047" r:id="rId37"/>
  </p:sldIdLst>
  <p:sldSz cx="9144000" cy="6858000" type="screen4x3"/>
  <p:notesSz cx="7023100" cy="9309100"/>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2400" kern="1200">
        <a:solidFill>
          <a:schemeClr val="tx2"/>
        </a:solidFill>
        <a:latin typeface="Arial" pitchFamily="34" charset="0"/>
        <a:ea typeface="+mn-ea"/>
        <a:cs typeface="+mn-cs"/>
      </a:defRPr>
    </a:lvl1pPr>
    <a:lvl2pPr marL="457200" algn="ctr" rtl="0" fontAlgn="base">
      <a:spcBef>
        <a:spcPct val="0"/>
      </a:spcBef>
      <a:spcAft>
        <a:spcPct val="0"/>
      </a:spcAft>
      <a:defRPr sz="2400" kern="1200">
        <a:solidFill>
          <a:schemeClr val="tx2"/>
        </a:solidFill>
        <a:latin typeface="Arial" pitchFamily="34" charset="0"/>
        <a:ea typeface="+mn-ea"/>
        <a:cs typeface="+mn-cs"/>
      </a:defRPr>
    </a:lvl2pPr>
    <a:lvl3pPr marL="914400" algn="ctr" rtl="0" fontAlgn="base">
      <a:spcBef>
        <a:spcPct val="0"/>
      </a:spcBef>
      <a:spcAft>
        <a:spcPct val="0"/>
      </a:spcAft>
      <a:defRPr sz="2400" kern="1200">
        <a:solidFill>
          <a:schemeClr val="tx2"/>
        </a:solidFill>
        <a:latin typeface="Arial" pitchFamily="34" charset="0"/>
        <a:ea typeface="+mn-ea"/>
        <a:cs typeface="+mn-cs"/>
      </a:defRPr>
    </a:lvl3pPr>
    <a:lvl4pPr marL="1371600" algn="ctr" rtl="0" fontAlgn="base">
      <a:spcBef>
        <a:spcPct val="0"/>
      </a:spcBef>
      <a:spcAft>
        <a:spcPct val="0"/>
      </a:spcAft>
      <a:defRPr sz="2400" kern="1200">
        <a:solidFill>
          <a:schemeClr val="tx2"/>
        </a:solidFill>
        <a:latin typeface="Arial" pitchFamily="34" charset="0"/>
        <a:ea typeface="+mn-ea"/>
        <a:cs typeface="+mn-cs"/>
      </a:defRPr>
    </a:lvl4pPr>
    <a:lvl5pPr marL="1828800" algn="ctr" rtl="0" fontAlgn="base">
      <a:spcBef>
        <a:spcPct val="0"/>
      </a:spcBef>
      <a:spcAft>
        <a:spcPct val="0"/>
      </a:spcAft>
      <a:defRPr sz="2400" kern="1200">
        <a:solidFill>
          <a:schemeClr val="tx2"/>
        </a:solidFill>
        <a:latin typeface="Arial" pitchFamily="34" charset="0"/>
        <a:ea typeface="+mn-ea"/>
        <a:cs typeface="+mn-cs"/>
      </a:defRPr>
    </a:lvl5pPr>
    <a:lvl6pPr marL="2286000" algn="l" defTabSz="914400" rtl="0" eaLnBrk="1" latinLnBrk="0" hangingPunct="1">
      <a:defRPr sz="2400" kern="1200">
        <a:solidFill>
          <a:schemeClr val="tx2"/>
        </a:solidFill>
        <a:latin typeface="Arial" pitchFamily="34" charset="0"/>
        <a:ea typeface="+mn-ea"/>
        <a:cs typeface="+mn-cs"/>
      </a:defRPr>
    </a:lvl6pPr>
    <a:lvl7pPr marL="2743200" algn="l" defTabSz="914400" rtl="0" eaLnBrk="1" latinLnBrk="0" hangingPunct="1">
      <a:defRPr sz="2400" kern="1200">
        <a:solidFill>
          <a:schemeClr val="tx2"/>
        </a:solidFill>
        <a:latin typeface="Arial" pitchFamily="34" charset="0"/>
        <a:ea typeface="+mn-ea"/>
        <a:cs typeface="+mn-cs"/>
      </a:defRPr>
    </a:lvl7pPr>
    <a:lvl8pPr marL="3200400" algn="l" defTabSz="914400" rtl="0" eaLnBrk="1" latinLnBrk="0" hangingPunct="1">
      <a:defRPr sz="2400" kern="1200">
        <a:solidFill>
          <a:schemeClr val="tx2"/>
        </a:solidFill>
        <a:latin typeface="Arial" pitchFamily="34" charset="0"/>
        <a:ea typeface="+mn-ea"/>
        <a:cs typeface="+mn-cs"/>
      </a:defRPr>
    </a:lvl8pPr>
    <a:lvl9pPr marL="3657600" algn="l" defTabSz="914400" rtl="0" eaLnBrk="1" latinLnBrk="0" hangingPunct="1">
      <a:defRPr sz="2400" kern="1200">
        <a:solidFill>
          <a:schemeClr val="tx2"/>
        </a:solidFill>
        <a:latin typeface="Arial" pitchFamily="34" charset="0"/>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EFECB"/>
    <a:srgbClr val="E62100"/>
    <a:srgbClr val="CC3300"/>
    <a:srgbClr val="00CC00"/>
    <a:srgbClr val="3333FF"/>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varScale="1">
        <p:scale>
          <a:sx n="108" d="100"/>
          <a:sy n="108" d="100"/>
        </p:scale>
        <p:origin x="1398" y="108"/>
      </p:cViewPr>
      <p:guideLst>
        <p:guide orient="horz" pos="57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3764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8322" y="4422142"/>
            <a:ext cx="5146457" cy="4188140"/>
          </a:xfrm>
          <a:prstGeom prst="rect">
            <a:avLst/>
          </a:prstGeom>
          <a:noFill/>
          <a:ln w="12700">
            <a:noFill/>
            <a:miter lim="800000"/>
            <a:headEnd/>
            <a:tailEnd/>
          </a:ln>
          <a:effectLst/>
        </p:spPr>
        <p:txBody>
          <a:bodyPr vert="horz" wrap="square" lIns="91810" tIns="45099" rIns="91810" bIns="45099"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1193800" y="703263"/>
            <a:ext cx="4635500" cy="3478212"/>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535686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306" name="Rectangle 2"/>
          <p:cNvSpPr>
            <a:spLocks noGrp="1" noRot="1" noChangeAspect="1" noChangeArrowheads="1" noTextEdit="1"/>
          </p:cNvSpPr>
          <p:nvPr>
            <p:ph type="sldImg"/>
          </p:nvPr>
        </p:nvSpPr>
        <p:spPr>
          <a:ln/>
        </p:spPr>
      </p:sp>
      <p:sp>
        <p:nvSpPr>
          <p:cNvPr id="24023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09371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08801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46214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10255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03295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5414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60692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75960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440513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003437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83195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924966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68785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56463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940097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16423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385907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480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504796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200825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41735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27368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144942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22552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840105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01698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08638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59157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601529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68823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9612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07012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61952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37341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68224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4011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1138" name="Group 2"/>
          <p:cNvGrpSpPr>
            <a:grpSpLocks/>
          </p:cNvGrpSpPr>
          <p:nvPr/>
        </p:nvGrpSpPr>
        <p:grpSpPr bwMode="auto">
          <a:xfrm>
            <a:off x="177800" y="230188"/>
            <a:ext cx="203200" cy="6503987"/>
            <a:chOff x="112" y="145"/>
            <a:chExt cx="128" cy="4097"/>
          </a:xfrm>
        </p:grpSpPr>
        <p:sp>
          <p:nvSpPr>
            <p:cNvPr id="91139"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91140"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chemeClr val="tx1"/>
                </a:solidFill>
                <a:latin typeface="Times New Roman" pitchFamily="18" charset="0"/>
              </a:endParaRPr>
            </a:p>
          </p:txBody>
        </p:sp>
      </p:grpSp>
      <p:grpSp>
        <p:nvGrpSpPr>
          <p:cNvPr id="91141" name="Group 5"/>
          <p:cNvGrpSpPr>
            <a:grpSpLocks/>
          </p:cNvGrpSpPr>
          <p:nvPr/>
        </p:nvGrpSpPr>
        <p:grpSpPr bwMode="auto">
          <a:xfrm>
            <a:off x="8793163" y="220663"/>
            <a:ext cx="198437" cy="6408737"/>
            <a:chOff x="5539" y="139"/>
            <a:chExt cx="125" cy="4037"/>
          </a:xfrm>
        </p:grpSpPr>
        <p:sp>
          <p:nvSpPr>
            <p:cNvPr id="9114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9114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91144" name="Group 8"/>
          <p:cNvGrpSpPr>
            <a:grpSpLocks/>
          </p:cNvGrpSpPr>
          <p:nvPr/>
        </p:nvGrpSpPr>
        <p:grpSpPr bwMode="auto">
          <a:xfrm>
            <a:off x="412750" y="6477000"/>
            <a:ext cx="8686800" cy="228600"/>
            <a:chOff x="260" y="4080"/>
            <a:chExt cx="5472" cy="144"/>
          </a:xfrm>
        </p:grpSpPr>
        <p:sp>
          <p:nvSpPr>
            <p:cNvPr id="91145"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91146"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91147" name="Group 11"/>
          <p:cNvGrpSpPr>
            <a:grpSpLocks/>
          </p:cNvGrpSpPr>
          <p:nvPr/>
        </p:nvGrpSpPr>
        <p:grpSpPr bwMode="auto">
          <a:xfrm>
            <a:off x="76200" y="176213"/>
            <a:ext cx="8745538" cy="161925"/>
            <a:chOff x="48" y="111"/>
            <a:chExt cx="5509" cy="102"/>
          </a:xfrm>
        </p:grpSpPr>
        <p:sp>
          <p:nvSpPr>
            <p:cNvPr id="9114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114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91150"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9115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91152" name="Rectangle 16"/>
          <p:cNvSpPr>
            <a:spLocks noGrp="1" noChangeArrowheads="1"/>
          </p:cNvSpPr>
          <p:nvPr>
            <p:ph type="dt" sz="quarter" idx="2"/>
          </p:nvPr>
        </p:nvSpPr>
        <p:spPr>
          <a:xfrm>
            <a:off x="439738" y="5989638"/>
            <a:ext cx="1905000" cy="457200"/>
          </a:xfrm>
        </p:spPr>
        <p:txBody>
          <a:bodyPr/>
          <a:lstStyle>
            <a:lvl1pPr>
              <a:defRPr/>
            </a:lvl1pPr>
          </a:lstStyle>
          <a:p>
            <a:endParaRPr lang="en-US"/>
          </a:p>
        </p:txBody>
      </p:sp>
      <p:sp>
        <p:nvSpPr>
          <p:cNvPr id="91153" name="Rectangle 17"/>
          <p:cNvSpPr>
            <a:spLocks noGrp="1" noChangeArrowheads="1"/>
          </p:cNvSpPr>
          <p:nvPr>
            <p:ph type="ftr" sz="quarter" idx="3"/>
          </p:nvPr>
        </p:nvSpPr>
        <p:spPr>
          <a:xfrm>
            <a:off x="3135313" y="6002338"/>
            <a:ext cx="2895600" cy="457200"/>
          </a:xfrm>
        </p:spPr>
        <p:txBody>
          <a:bodyPr/>
          <a:lstStyle>
            <a:lvl1pPr>
              <a:defRPr/>
            </a:lvl1pPr>
          </a:lstStyle>
          <a:p>
            <a:endParaRPr lang="en-US"/>
          </a:p>
        </p:txBody>
      </p:sp>
      <p:sp>
        <p:nvSpPr>
          <p:cNvPr id="91154" name="Rectangle 18"/>
          <p:cNvSpPr>
            <a:spLocks noGrp="1" noChangeArrowheads="1"/>
          </p:cNvSpPr>
          <p:nvPr>
            <p:ph type="sldNum" sz="quarter" idx="4"/>
          </p:nvPr>
        </p:nvSpPr>
        <p:spPr>
          <a:xfrm>
            <a:off x="6800850" y="5978525"/>
            <a:ext cx="1905000" cy="457200"/>
          </a:xfrm>
        </p:spPr>
        <p:txBody>
          <a:bodyPr/>
          <a:lstStyle>
            <a:lvl1pPr>
              <a:defRPr/>
            </a:lvl1pPr>
          </a:lstStyle>
          <a:p>
            <a:fld id="{CFB42A4E-526A-450B-B887-7C0FF024AFB2}"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91138"/>
                                        </p:tgtEl>
                                        <p:attrNameLst>
                                          <p:attrName>style.visibility</p:attrName>
                                        </p:attrNameLst>
                                      </p:cBhvr>
                                      <p:to>
                                        <p:strVal val="visible"/>
                                      </p:to>
                                    </p:set>
                                    <p:anim calcmode="lin" valueType="num">
                                      <p:cBhvr additive="base">
                                        <p:cTn id="7" dur="500" fill="hold"/>
                                        <p:tgtEl>
                                          <p:spTgt spid="91138"/>
                                        </p:tgtEl>
                                        <p:attrNameLst>
                                          <p:attrName>ppt_x</p:attrName>
                                        </p:attrNameLst>
                                      </p:cBhvr>
                                      <p:tavLst>
                                        <p:tav tm="0">
                                          <p:val>
                                            <p:strVal val="#ppt_x"/>
                                          </p:val>
                                        </p:tav>
                                        <p:tav tm="100000">
                                          <p:val>
                                            <p:strVal val="#ppt_x"/>
                                          </p:val>
                                        </p:tav>
                                      </p:tavLst>
                                    </p:anim>
                                    <p:anim calcmode="lin" valueType="num">
                                      <p:cBhvr additive="base">
                                        <p:cTn id="8" dur="500" fill="hold"/>
                                        <p:tgtEl>
                                          <p:spTgt spid="9113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91144"/>
                                        </p:tgtEl>
                                        <p:attrNameLst>
                                          <p:attrName>style.visibility</p:attrName>
                                        </p:attrNameLst>
                                      </p:cBhvr>
                                      <p:to>
                                        <p:strVal val="visible"/>
                                      </p:to>
                                    </p:set>
                                    <p:anim calcmode="lin" valueType="num">
                                      <p:cBhvr additive="base">
                                        <p:cTn id="12" dur="500" fill="hold"/>
                                        <p:tgtEl>
                                          <p:spTgt spid="91144"/>
                                        </p:tgtEl>
                                        <p:attrNameLst>
                                          <p:attrName>ppt_x</p:attrName>
                                        </p:attrNameLst>
                                      </p:cBhvr>
                                      <p:tavLst>
                                        <p:tav tm="0">
                                          <p:val>
                                            <p:strVal val="0-#ppt_w/2"/>
                                          </p:val>
                                        </p:tav>
                                        <p:tav tm="100000">
                                          <p:val>
                                            <p:strVal val="#ppt_x"/>
                                          </p:val>
                                        </p:tav>
                                      </p:tavLst>
                                    </p:anim>
                                    <p:anim calcmode="lin" valueType="num">
                                      <p:cBhvr additive="base">
                                        <p:cTn id="13" dur="500" fill="hold"/>
                                        <p:tgtEl>
                                          <p:spTgt spid="9114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91141"/>
                                        </p:tgtEl>
                                        <p:attrNameLst>
                                          <p:attrName>style.visibility</p:attrName>
                                        </p:attrNameLst>
                                      </p:cBhvr>
                                      <p:to>
                                        <p:strVal val="visible"/>
                                      </p:to>
                                    </p:set>
                                    <p:anim calcmode="lin" valueType="num">
                                      <p:cBhvr additive="base">
                                        <p:cTn id="17" dur="500" fill="hold"/>
                                        <p:tgtEl>
                                          <p:spTgt spid="91141"/>
                                        </p:tgtEl>
                                        <p:attrNameLst>
                                          <p:attrName>ppt_x</p:attrName>
                                        </p:attrNameLst>
                                      </p:cBhvr>
                                      <p:tavLst>
                                        <p:tav tm="0">
                                          <p:val>
                                            <p:strVal val="#ppt_x"/>
                                          </p:val>
                                        </p:tav>
                                        <p:tav tm="100000">
                                          <p:val>
                                            <p:strVal val="#ppt_x"/>
                                          </p:val>
                                        </p:tav>
                                      </p:tavLst>
                                    </p:anim>
                                    <p:anim calcmode="lin" valueType="num">
                                      <p:cBhvr additive="base">
                                        <p:cTn id="18" dur="500" fill="hold"/>
                                        <p:tgtEl>
                                          <p:spTgt spid="9114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91147"/>
                                        </p:tgtEl>
                                        <p:attrNameLst>
                                          <p:attrName>style.visibility</p:attrName>
                                        </p:attrNameLst>
                                      </p:cBhvr>
                                      <p:to>
                                        <p:strVal val="visible"/>
                                      </p:to>
                                    </p:set>
                                    <p:anim calcmode="lin" valueType="num">
                                      <p:cBhvr additive="base">
                                        <p:cTn id="22" dur="500" fill="hold"/>
                                        <p:tgtEl>
                                          <p:spTgt spid="91147"/>
                                        </p:tgtEl>
                                        <p:attrNameLst>
                                          <p:attrName>ppt_x</p:attrName>
                                        </p:attrNameLst>
                                      </p:cBhvr>
                                      <p:tavLst>
                                        <p:tav tm="0">
                                          <p:val>
                                            <p:strVal val="1+#ppt_w/2"/>
                                          </p:val>
                                        </p:tav>
                                        <p:tav tm="100000">
                                          <p:val>
                                            <p:strVal val="#ppt_x"/>
                                          </p:val>
                                        </p:tav>
                                      </p:tavLst>
                                    </p:anim>
                                    <p:anim calcmode="lin" valueType="num">
                                      <p:cBhvr additive="base">
                                        <p:cTn id="23" dur="500" fill="hold"/>
                                        <p:tgtEl>
                                          <p:spTgt spid="91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E0B30E-D9E0-4518-9692-94D981E9CF9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6BDF86-D105-433D-A38A-80DE0D592CA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9B6D8B-28F8-4308-9C28-7C5B0091DA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183F12-A562-4C48-B7D7-C3F3F04ADC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5F6E599-CB97-40C8-B4FB-4C23680EAF6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6E78B1A-C7EA-488D-BD8D-80A09A89BC2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04EB897-D9EA-41DF-8910-CDAD3C11F4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A9ADC0B-1E34-4CC2-8D2D-60EBDF03DD1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E34076-D2BF-4F3B-AF29-7CB39ECCC72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970DC2-A149-4913-9AE7-2E595CBDE54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0114" name="Group 2"/>
          <p:cNvGrpSpPr>
            <a:grpSpLocks/>
          </p:cNvGrpSpPr>
          <p:nvPr/>
        </p:nvGrpSpPr>
        <p:grpSpPr bwMode="auto">
          <a:xfrm>
            <a:off x="177800" y="230188"/>
            <a:ext cx="203200" cy="6503987"/>
            <a:chOff x="112" y="145"/>
            <a:chExt cx="128" cy="4097"/>
          </a:xfrm>
        </p:grpSpPr>
        <p:sp>
          <p:nvSpPr>
            <p:cNvPr id="9011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9011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chemeClr val="tx1"/>
                </a:solidFill>
                <a:latin typeface="Times New Roman" pitchFamily="18" charset="0"/>
              </a:endParaRPr>
            </a:p>
          </p:txBody>
        </p:sp>
      </p:grpSp>
      <p:grpSp>
        <p:nvGrpSpPr>
          <p:cNvPr id="90117" name="Group 5"/>
          <p:cNvGrpSpPr>
            <a:grpSpLocks/>
          </p:cNvGrpSpPr>
          <p:nvPr/>
        </p:nvGrpSpPr>
        <p:grpSpPr bwMode="auto">
          <a:xfrm>
            <a:off x="8793163" y="220663"/>
            <a:ext cx="198437" cy="6408737"/>
            <a:chOff x="5539" y="139"/>
            <a:chExt cx="125" cy="4037"/>
          </a:xfrm>
        </p:grpSpPr>
        <p:sp>
          <p:nvSpPr>
            <p:cNvPr id="9011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9011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90120" name="Group 8"/>
          <p:cNvGrpSpPr>
            <a:grpSpLocks/>
          </p:cNvGrpSpPr>
          <p:nvPr/>
        </p:nvGrpSpPr>
        <p:grpSpPr bwMode="auto">
          <a:xfrm>
            <a:off x="412750" y="6477000"/>
            <a:ext cx="8686800" cy="228600"/>
            <a:chOff x="260" y="4080"/>
            <a:chExt cx="5472" cy="144"/>
          </a:xfrm>
        </p:grpSpPr>
        <p:sp>
          <p:nvSpPr>
            <p:cNvPr id="9012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9012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90123" name="Group 11"/>
          <p:cNvGrpSpPr>
            <a:grpSpLocks/>
          </p:cNvGrpSpPr>
          <p:nvPr/>
        </p:nvGrpSpPr>
        <p:grpSpPr bwMode="auto">
          <a:xfrm>
            <a:off x="76200" y="176213"/>
            <a:ext cx="8745538" cy="161925"/>
            <a:chOff x="48" y="111"/>
            <a:chExt cx="5509" cy="102"/>
          </a:xfrm>
        </p:grpSpPr>
        <p:sp>
          <p:nvSpPr>
            <p:cNvPr id="9012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012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grpSp>
        <p:nvGrpSpPr>
          <p:cNvPr id="90126" name="Group 14"/>
          <p:cNvGrpSpPr>
            <a:grpSpLocks/>
          </p:cNvGrpSpPr>
          <p:nvPr/>
        </p:nvGrpSpPr>
        <p:grpSpPr bwMode="auto">
          <a:xfrm>
            <a:off x="71438" y="176213"/>
            <a:ext cx="8745537" cy="161925"/>
            <a:chOff x="45" y="111"/>
            <a:chExt cx="5509" cy="102"/>
          </a:xfrm>
        </p:grpSpPr>
        <p:sp>
          <p:nvSpPr>
            <p:cNvPr id="9012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012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90129" name="Rectangle 17"/>
          <p:cNvSpPr>
            <a:spLocks noGrp="1" noChangeArrowheads="1"/>
          </p:cNvSpPr>
          <p:nvPr>
            <p:ph type="title"/>
          </p:nvPr>
        </p:nvSpPr>
        <p:spPr bwMode="auto">
          <a:xfrm>
            <a:off x="685800" y="609600"/>
            <a:ext cx="7772400"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0130" name="Rectangle 18"/>
          <p:cNvSpPr>
            <a:spLocks noGrp="1" noChangeArrowheads="1"/>
          </p:cNvSpPr>
          <p:nvPr>
            <p:ph type="body" idx="1"/>
          </p:nvPr>
        </p:nvSpPr>
        <p:spPr bwMode="auto">
          <a:xfrm>
            <a:off x="685800" y="1752600"/>
            <a:ext cx="7772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31" name="Rectangle 19"/>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solidFill>
                  <a:schemeClr val="tx1"/>
                </a:solidFill>
                <a:latin typeface="Times New Roman" pitchFamily="18" charset="0"/>
              </a:defRPr>
            </a:lvl1pPr>
          </a:lstStyle>
          <a:p>
            <a:endParaRPr lang="en-US"/>
          </a:p>
        </p:txBody>
      </p:sp>
      <p:sp>
        <p:nvSpPr>
          <p:cNvPr id="90132" name="Rectangle 20"/>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1"/>
                </a:solidFill>
                <a:latin typeface="Times New Roman" pitchFamily="18" charset="0"/>
              </a:defRPr>
            </a:lvl1pPr>
          </a:lstStyle>
          <a:p>
            <a:endParaRPr lang="en-US"/>
          </a:p>
        </p:txBody>
      </p:sp>
      <p:sp>
        <p:nvSpPr>
          <p:cNvPr id="90133" name="Rectangle 21"/>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tx1"/>
                </a:solidFill>
                <a:latin typeface="Times New Roman" pitchFamily="18" charset="0"/>
              </a:defRPr>
            </a:lvl1pPr>
          </a:lstStyle>
          <a:p>
            <a:fld id="{F49F8C67-FDF2-43B4-863F-E50E8573C9F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accent1"/>
        </a:buClr>
        <a:buChar char="•"/>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1282" name="Text Box 2"/>
          <p:cNvSpPr txBox="1">
            <a:spLocks noChangeArrowheads="1"/>
          </p:cNvSpPr>
          <p:nvPr/>
        </p:nvSpPr>
        <p:spPr bwMode="auto">
          <a:xfrm>
            <a:off x="228600" y="457200"/>
            <a:ext cx="8686800" cy="6124754"/>
          </a:xfrm>
          <a:prstGeom prst="rect">
            <a:avLst/>
          </a:prstGeom>
          <a:noFill/>
          <a:ln w="9525">
            <a:noFill/>
            <a:miter lim="800000"/>
            <a:headEnd/>
            <a:tailEnd/>
          </a:ln>
          <a:effectLst/>
        </p:spPr>
        <p:txBody>
          <a:bodyPr wrap="square">
            <a:spAutoFit/>
          </a:bodyPr>
          <a:lstStyle/>
          <a:p>
            <a:pPr marL="457200" indent="-457200">
              <a:spcAft>
                <a:spcPts val="1200"/>
              </a:spcAft>
            </a:pPr>
            <a:r>
              <a:rPr lang="en-US" sz="4400" b="1" dirty="0" smtClean="0">
                <a:solidFill>
                  <a:schemeClr val="tx1"/>
                </a:solidFill>
              </a:rPr>
              <a:t>Heaven’s View</a:t>
            </a:r>
          </a:p>
          <a:p>
            <a:pPr marL="457200" indent="-457200">
              <a:spcAft>
                <a:spcPts val="1200"/>
              </a:spcAft>
            </a:pPr>
            <a:r>
              <a:rPr lang="en-US" sz="4400" b="1" dirty="0" smtClean="0">
                <a:solidFill>
                  <a:schemeClr val="tx1"/>
                </a:solidFill>
              </a:rPr>
              <a:t>of Earth’s Sacrifices</a:t>
            </a:r>
            <a:endParaRPr lang="en-US" sz="4800" b="1" dirty="0" smtClean="0">
              <a:solidFill>
                <a:schemeClr val="tx1"/>
              </a:solidFill>
            </a:endParaRPr>
          </a:p>
          <a:p>
            <a:pPr marL="457200" indent="-457200">
              <a:spcAft>
                <a:spcPct val="75000"/>
              </a:spcAft>
            </a:pPr>
            <a:endParaRPr lang="en-US" sz="4800" b="1" dirty="0" smtClean="0">
              <a:solidFill>
                <a:schemeClr val="tx1"/>
              </a:solidFill>
            </a:endParaRPr>
          </a:p>
          <a:p>
            <a:pPr marL="457200" indent="-457200">
              <a:spcAft>
                <a:spcPct val="75000"/>
              </a:spcAft>
            </a:pPr>
            <a:endParaRPr lang="en-US" sz="4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8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r>
              <a:rPr lang="en-US" sz="3200" b="1" dirty="0" smtClean="0">
                <a:solidFill>
                  <a:schemeClr val="tx1"/>
                </a:solidFill>
              </a:rPr>
              <a:t>Amos 5:21-24</a:t>
            </a:r>
            <a:endParaRPr lang="en-US" sz="32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1661993"/>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rgbClr val="FFFF00"/>
                </a:solidFill>
              </a:rPr>
              <a:t>Hearts </a:t>
            </a:r>
            <a:r>
              <a:rPr lang="en-US" b="1" dirty="0">
                <a:solidFill>
                  <a:srgbClr val="FFFF00"/>
                </a:solidFill>
              </a:rPr>
              <a:t>filled with continual </a:t>
            </a:r>
            <a:r>
              <a:rPr lang="en-US" b="1" dirty="0" smtClean="0">
                <a:solidFill>
                  <a:srgbClr val="FFFF00"/>
                </a:solidFill>
              </a:rPr>
              <a:t>thanksgiving</a:t>
            </a:r>
          </a:p>
          <a:p>
            <a:pPr marL="1257300" lvl="2" indent="-342900" algn="l">
              <a:spcAft>
                <a:spcPct val="30000"/>
              </a:spcAft>
              <a:buFont typeface="Arial" panose="020B0604020202020204" pitchFamily="34" charset="0"/>
              <a:buChar char="•"/>
            </a:pPr>
            <a:r>
              <a:rPr lang="en-US" b="1" dirty="0" smtClean="0">
                <a:solidFill>
                  <a:srgbClr val="FFFF00"/>
                </a:solidFill>
              </a:rPr>
              <a:t>Psa. 69:30-31</a:t>
            </a:r>
            <a:endParaRPr lang="en-US" b="1" dirty="0">
              <a:solidFill>
                <a:schemeClr val="tx1"/>
              </a:solidFill>
            </a:endParaRPr>
          </a:p>
        </p:txBody>
      </p:sp>
    </p:spTree>
    <p:extLst>
      <p:ext uri="{BB962C8B-B14F-4D97-AF65-F5344CB8AC3E}">
        <p14:creationId xmlns:p14="http://schemas.microsoft.com/office/powerpoint/2010/main" val="1535348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1938992"/>
          </a:xfrm>
          <a:prstGeom prst="rect">
            <a:avLst/>
          </a:prstGeom>
          <a:noFill/>
          <a:ln w="9525">
            <a:noFill/>
            <a:miter lim="800000"/>
            <a:headEnd/>
            <a:tailEnd/>
          </a:ln>
          <a:effectLst/>
        </p:spPr>
        <p:txBody>
          <a:bodyPr wrap="square">
            <a:spAutoFit/>
          </a:bodyPr>
          <a:lstStyle/>
          <a:p>
            <a:pPr algn="just"/>
            <a:r>
              <a:rPr lang="en-US" b="1" dirty="0" smtClean="0"/>
              <a:t>  30  </a:t>
            </a:r>
            <a:r>
              <a:rPr lang="en-US" b="1" dirty="0"/>
              <a:t>I will praise the name of God with a song, And will magnify Him with thanksgiving. </a:t>
            </a:r>
          </a:p>
          <a:p>
            <a:pPr algn="just"/>
            <a:r>
              <a:rPr lang="en-US" b="1" dirty="0" smtClean="0"/>
              <a:t>  31  </a:t>
            </a:r>
            <a:r>
              <a:rPr lang="en-US" b="1" dirty="0"/>
              <a:t>This also shall please the LORD better than an ox or bull, Which has horns and hooves. </a:t>
            </a:r>
            <a:r>
              <a:rPr lang="en-US" b="1" dirty="0" smtClean="0"/>
              <a:t>	</a:t>
            </a:r>
            <a:r>
              <a:rPr lang="en-US" b="1" dirty="0"/>
              <a:t>	</a:t>
            </a:r>
            <a:r>
              <a:rPr lang="en-US" b="1" dirty="0" smtClean="0"/>
              <a:t>				Psalm 69:30-31</a:t>
            </a:r>
            <a:endParaRPr lang="en-US" b="1" dirty="0"/>
          </a:p>
        </p:txBody>
      </p:sp>
    </p:spTree>
    <p:extLst>
      <p:ext uri="{BB962C8B-B14F-4D97-AF65-F5344CB8AC3E}">
        <p14:creationId xmlns:p14="http://schemas.microsoft.com/office/powerpoint/2010/main" val="1691885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142125"/>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rgbClr val="FFFF00"/>
                </a:solidFill>
              </a:rPr>
              <a:t>Hearts </a:t>
            </a:r>
            <a:r>
              <a:rPr lang="en-US" b="1" dirty="0">
                <a:solidFill>
                  <a:srgbClr val="FFFF00"/>
                </a:solidFill>
              </a:rPr>
              <a:t>filled with continual </a:t>
            </a:r>
            <a:r>
              <a:rPr lang="en-US" b="1" dirty="0" smtClean="0">
                <a:solidFill>
                  <a:srgbClr val="FFFF00"/>
                </a:solidFill>
              </a:rPr>
              <a:t>thanksgiving</a:t>
            </a:r>
          </a:p>
          <a:p>
            <a:pPr marL="1257300" lvl="2" indent="-342900" algn="l">
              <a:spcAft>
                <a:spcPct val="30000"/>
              </a:spcAft>
              <a:buFont typeface="Arial" panose="020B0604020202020204" pitchFamily="34" charset="0"/>
              <a:buChar char="•"/>
            </a:pPr>
            <a:r>
              <a:rPr lang="en-US" b="1" dirty="0" smtClean="0"/>
              <a:t>Psa. 69:30-31</a:t>
            </a:r>
          </a:p>
          <a:p>
            <a:pPr marL="1257300" lvl="2" indent="-342900" algn="l">
              <a:spcAft>
                <a:spcPct val="30000"/>
              </a:spcAft>
              <a:buFont typeface="Arial" panose="020B0604020202020204" pitchFamily="34" charset="0"/>
              <a:buChar char="•"/>
            </a:pPr>
            <a:r>
              <a:rPr lang="en-US" b="1" dirty="0" smtClean="0">
                <a:solidFill>
                  <a:srgbClr val="FFFF00"/>
                </a:solidFill>
              </a:rPr>
              <a:t>Rom. 1:20-21</a:t>
            </a:r>
            <a:endParaRPr lang="en-US" b="1" dirty="0">
              <a:solidFill>
                <a:schemeClr val="tx1"/>
              </a:solidFill>
            </a:endParaRPr>
          </a:p>
        </p:txBody>
      </p:sp>
    </p:spTree>
    <p:extLst>
      <p:ext uri="{BB962C8B-B14F-4D97-AF65-F5344CB8AC3E}">
        <p14:creationId xmlns:p14="http://schemas.microsoft.com/office/powerpoint/2010/main" val="164766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3416320"/>
          </a:xfrm>
          <a:prstGeom prst="rect">
            <a:avLst/>
          </a:prstGeom>
          <a:noFill/>
          <a:ln w="9525">
            <a:noFill/>
            <a:miter lim="800000"/>
            <a:headEnd/>
            <a:tailEnd/>
          </a:ln>
          <a:effectLst/>
        </p:spPr>
        <p:txBody>
          <a:bodyPr wrap="square">
            <a:spAutoFit/>
          </a:bodyPr>
          <a:lstStyle/>
          <a:p>
            <a:pPr algn="just"/>
            <a:r>
              <a:rPr lang="en-US" b="1" dirty="0" smtClean="0"/>
              <a:t>  20  </a:t>
            </a:r>
            <a:r>
              <a:rPr lang="en-US" b="1" dirty="0"/>
              <a:t>For since the creation of the world His invisible attributes are clearly seen, being understood by the things that are made, even His eternal power and Godhead, so that they are without excuse, </a:t>
            </a:r>
          </a:p>
          <a:p>
            <a:pPr algn="just"/>
            <a:r>
              <a:rPr lang="en-US" b="1" dirty="0" smtClean="0"/>
              <a:t>  21  </a:t>
            </a:r>
            <a:r>
              <a:rPr lang="en-US" b="1" dirty="0"/>
              <a:t>because, although they knew God, they did not glorify Him as God, nor were thankful, but became futile in their thoughts, and their foolish hearts were darkened. </a:t>
            </a:r>
            <a:endParaRPr lang="en-US" b="1" dirty="0" smtClean="0"/>
          </a:p>
          <a:p>
            <a:pPr algn="just">
              <a:spcAft>
                <a:spcPts val="1200"/>
              </a:spcAft>
            </a:pPr>
            <a:r>
              <a:rPr lang="en-US" b="1" dirty="0"/>
              <a:t>	</a:t>
            </a:r>
            <a:r>
              <a:rPr lang="en-US" b="1" dirty="0" smtClean="0"/>
              <a:t>				Rom. 1:20-21</a:t>
            </a:r>
            <a:endParaRPr lang="en-US" b="1" dirty="0"/>
          </a:p>
        </p:txBody>
      </p:sp>
    </p:spTree>
    <p:extLst>
      <p:ext uri="{BB962C8B-B14F-4D97-AF65-F5344CB8AC3E}">
        <p14:creationId xmlns:p14="http://schemas.microsoft.com/office/powerpoint/2010/main" val="4198464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622256"/>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rgbClr val="FFFF00"/>
                </a:solidFill>
              </a:rPr>
              <a:t>Hearts </a:t>
            </a:r>
            <a:r>
              <a:rPr lang="en-US" b="1" dirty="0">
                <a:solidFill>
                  <a:srgbClr val="FFFF00"/>
                </a:solidFill>
              </a:rPr>
              <a:t>filled with continual </a:t>
            </a:r>
            <a:r>
              <a:rPr lang="en-US" b="1" dirty="0" smtClean="0">
                <a:solidFill>
                  <a:srgbClr val="FFFF00"/>
                </a:solidFill>
              </a:rPr>
              <a:t>thanksgiving</a:t>
            </a:r>
          </a:p>
          <a:p>
            <a:pPr marL="1257300" lvl="2" indent="-342900" algn="l">
              <a:spcAft>
                <a:spcPct val="30000"/>
              </a:spcAft>
              <a:buFont typeface="Arial" panose="020B0604020202020204" pitchFamily="34" charset="0"/>
              <a:buChar char="•"/>
            </a:pPr>
            <a:r>
              <a:rPr lang="en-US" b="1" dirty="0" smtClean="0"/>
              <a:t>Psa. 69:30-31</a:t>
            </a:r>
          </a:p>
          <a:p>
            <a:pPr marL="1257300" lvl="2" indent="-342900" algn="l">
              <a:spcAft>
                <a:spcPct val="30000"/>
              </a:spcAft>
              <a:buFont typeface="Arial" panose="020B0604020202020204" pitchFamily="34" charset="0"/>
              <a:buChar char="•"/>
            </a:pPr>
            <a:r>
              <a:rPr lang="en-US" b="1" dirty="0" smtClean="0"/>
              <a:t>Rom. 1:20-21</a:t>
            </a:r>
            <a:endParaRPr lang="en-US" b="1" dirty="0" smtClean="0">
              <a:solidFill>
                <a:srgbClr val="FFFF00"/>
              </a:solidFill>
            </a:endParaRPr>
          </a:p>
          <a:p>
            <a:pPr marL="1257300" lvl="2" indent="-342900" algn="l">
              <a:spcAft>
                <a:spcPct val="30000"/>
              </a:spcAft>
              <a:buFont typeface="Arial" panose="020B0604020202020204" pitchFamily="34" charset="0"/>
              <a:buChar char="•"/>
            </a:pPr>
            <a:r>
              <a:rPr lang="en-US" b="1" dirty="0" smtClean="0">
                <a:solidFill>
                  <a:srgbClr val="FFFF00"/>
                </a:solidFill>
              </a:rPr>
              <a:t>Heb. 13:15-16</a:t>
            </a:r>
            <a:endParaRPr lang="en-US" b="1" dirty="0">
              <a:solidFill>
                <a:schemeClr val="tx1"/>
              </a:solidFill>
            </a:endParaRPr>
          </a:p>
        </p:txBody>
      </p:sp>
    </p:spTree>
    <p:extLst>
      <p:ext uri="{BB962C8B-B14F-4D97-AF65-F5344CB8AC3E}">
        <p14:creationId xmlns:p14="http://schemas.microsoft.com/office/powerpoint/2010/main" val="661980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2308324"/>
          </a:xfrm>
          <a:prstGeom prst="rect">
            <a:avLst/>
          </a:prstGeom>
          <a:noFill/>
          <a:ln w="9525">
            <a:noFill/>
            <a:miter lim="800000"/>
            <a:headEnd/>
            <a:tailEnd/>
          </a:ln>
          <a:effectLst/>
        </p:spPr>
        <p:txBody>
          <a:bodyPr wrap="square">
            <a:spAutoFit/>
          </a:bodyPr>
          <a:lstStyle/>
          <a:p>
            <a:pPr algn="just"/>
            <a:r>
              <a:rPr lang="en-US" b="1" dirty="0" smtClean="0"/>
              <a:t>  15  </a:t>
            </a:r>
            <a:r>
              <a:rPr lang="en-US" b="1" dirty="0"/>
              <a:t>Therefore by Him let us continually offer the sacrifice of praise to God, that is, the fruit of our lips, giving thanks to His name. </a:t>
            </a:r>
          </a:p>
          <a:p>
            <a:pPr algn="just"/>
            <a:r>
              <a:rPr lang="en-US" b="1" dirty="0" smtClean="0"/>
              <a:t>  16  </a:t>
            </a:r>
            <a:r>
              <a:rPr lang="en-US" b="1" dirty="0"/>
              <a:t>But do not forget to do good and to share, for with such sacrifices God is well </a:t>
            </a:r>
            <a:r>
              <a:rPr lang="en-US" b="1" dirty="0" smtClean="0"/>
              <a:t>pleased.</a:t>
            </a:r>
          </a:p>
          <a:p>
            <a:pPr algn="just">
              <a:spcAft>
                <a:spcPts val="1200"/>
              </a:spcAft>
            </a:pPr>
            <a:r>
              <a:rPr lang="en-US" b="1" dirty="0"/>
              <a:t>	</a:t>
            </a:r>
            <a:r>
              <a:rPr lang="en-US" b="1" dirty="0" smtClean="0"/>
              <a:t>				Heb. 13:15-16</a:t>
            </a:r>
            <a:endParaRPr lang="en-US" b="1" dirty="0"/>
          </a:p>
        </p:txBody>
      </p:sp>
    </p:spTree>
    <p:extLst>
      <p:ext uri="{BB962C8B-B14F-4D97-AF65-F5344CB8AC3E}">
        <p14:creationId xmlns:p14="http://schemas.microsoft.com/office/powerpoint/2010/main" val="2821323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3102388"/>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rgbClr val="FFFF00"/>
                </a:solidFill>
              </a:rPr>
              <a:t>Hearts </a:t>
            </a:r>
            <a:r>
              <a:rPr lang="en-US" b="1" dirty="0">
                <a:solidFill>
                  <a:srgbClr val="FFFF00"/>
                </a:solidFill>
              </a:rPr>
              <a:t>filled with continual </a:t>
            </a:r>
            <a:r>
              <a:rPr lang="en-US" b="1" dirty="0" smtClean="0">
                <a:solidFill>
                  <a:srgbClr val="FFFF00"/>
                </a:solidFill>
              </a:rPr>
              <a:t>thanksgiving</a:t>
            </a:r>
          </a:p>
          <a:p>
            <a:pPr marL="1257300" lvl="2" indent="-342900" algn="l">
              <a:spcAft>
                <a:spcPct val="30000"/>
              </a:spcAft>
              <a:buFont typeface="Arial" panose="020B0604020202020204" pitchFamily="34" charset="0"/>
              <a:buChar char="•"/>
            </a:pPr>
            <a:r>
              <a:rPr lang="en-US" b="1" dirty="0" smtClean="0"/>
              <a:t>Psa. 69:30-31</a:t>
            </a:r>
          </a:p>
          <a:p>
            <a:pPr marL="1257300" lvl="2" indent="-342900" algn="l">
              <a:spcAft>
                <a:spcPct val="30000"/>
              </a:spcAft>
              <a:buFont typeface="Arial" panose="020B0604020202020204" pitchFamily="34" charset="0"/>
              <a:buChar char="•"/>
            </a:pPr>
            <a:r>
              <a:rPr lang="en-US" b="1" dirty="0" smtClean="0"/>
              <a:t>Rom. 1:18</a:t>
            </a:r>
            <a:endParaRPr lang="en-US" b="1" dirty="0" smtClean="0">
              <a:solidFill>
                <a:srgbClr val="FFFF00"/>
              </a:solidFill>
            </a:endParaRPr>
          </a:p>
          <a:p>
            <a:pPr marL="1257300" lvl="2" indent="-342900" algn="l">
              <a:spcAft>
                <a:spcPct val="30000"/>
              </a:spcAft>
              <a:buFont typeface="Arial" panose="020B0604020202020204" pitchFamily="34" charset="0"/>
              <a:buChar char="•"/>
            </a:pPr>
            <a:r>
              <a:rPr lang="en-US" b="1" dirty="0" smtClean="0">
                <a:solidFill>
                  <a:schemeClr val="tx1"/>
                </a:solidFill>
              </a:rPr>
              <a:t>Heb. 13:15-16</a:t>
            </a:r>
          </a:p>
          <a:p>
            <a:pPr marL="1257300" lvl="2" indent="-342900" algn="l">
              <a:spcAft>
                <a:spcPct val="30000"/>
              </a:spcAft>
              <a:buFont typeface="Arial" panose="020B0604020202020204" pitchFamily="34" charset="0"/>
              <a:buChar char="•"/>
            </a:pPr>
            <a:r>
              <a:rPr lang="en-US" b="1" dirty="0" smtClean="0">
                <a:solidFill>
                  <a:srgbClr val="FFFF00"/>
                </a:solidFill>
              </a:rPr>
              <a:t>Eph. 5:20-21</a:t>
            </a:r>
            <a:endParaRPr lang="en-US" b="1" dirty="0">
              <a:solidFill>
                <a:schemeClr val="tx1"/>
              </a:solidFill>
            </a:endParaRPr>
          </a:p>
        </p:txBody>
      </p:sp>
    </p:spTree>
    <p:extLst>
      <p:ext uri="{BB962C8B-B14F-4D97-AF65-F5344CB8AC3E}">
        <p14:creationId xmlns:p14="http://schemas.microsoft.com/office/powerpoint/2010/main" val="3475219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2308324"/>
          </a:xfrm>
          <a:prstGeom prst="rect">
            <a:avLst/>
          </a:prstGeom>
          <a:noFill/>
          <a:ln w="9525">
            <a:noFill/>
            <a:miter lim="800000"/>
            <a:headEnd/>
            <a:tailEnd/>
          </a:ln>
          <a:effectLst/>
        </p:spPr>
        <p:txBody>
          <a:bodyPr wrap="square">
            <a:spAutoFit/>
          </a:bodyPr>
          <a:lstStyle/>
          <a:p>
            <a:pPr algn="just"/>
            <a:r>
              <a:rPr lang="en-US" b="1" dirty="0" smtClean="0"/>
              <a:t>  19  </a:t>
            </a:r>
            <a:r>
              <a:rPr lang="en-US" b="1" dirty="0"/>
              <a:t>speaking to one another in psalms and hymns and spiritual songs, singing and making melody in your heart to the Lord, </a:t>
            </a:r>
          </a:p>
          <a:p>
            <a:pPr algn="just"/>
            <a:r>
              <a:rPr lang="en-US" b="1" dirty="0" smtClean="0"/>
              <a:t>  20  </a:t>
            </a:r>
            <a:r>
              <a:rPr lang="en-US" b="1" dirty="0"/>
              <a:t>giving thanks always for all things to God the Father in the name of our Lord Jesus Christ, </a:t>
            </a:r>
            <a:endParaRPr lang="en-US" b="1" dirty="0" smtClean="0"/>
          </a:p>
          <a:p>
            <a:pPr algn="just">
              <a:spcAft>
                <a:spcPts val="1200"/>
              </a:spcAft>
            </a:pPr>
            <a:r>
              <a:rPr lang="en-US" b="1" dirty="0"/>
              <a:t>	</a:t>
            </a:r>
            <a:r>
              <a:rPr lang="en-US" b="1" dirty="0" smtClean="0"/>
              <a:t>				Eph. 5:19-20</a:t>
            </a:r>
            <a:endParaRPr lang="en-US" b="1" dirty="0"/>
          </a:p>
        </p:txBody>
      </p:sp>
    </p:spTree>
    <p:extLst>
      <p:ext uri="{BB962C8B-B14F-4D97-AF65-F5344CB8AC3E}">
        <p14:creationId xmlns:p14="http://schemas.microsoft.com/office/powerpoint/2010/main" val="3634056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1661993"/>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rgbClr val="FFFF00"/>
                </a:solidFill>
              </a:rPr>
              <a:t>Minds filled with growing knowledge</a:t>
            </a:r>
            <a:endParaRPr lang="en-US" b="1" dirty="0">
              <a:solidFill>
                <a:schemeClr val="tx1"/>
              </a:solidFill>
            </a:endParaRPr>
          </a:p>
        </p:txBody>
      </p:sp>
    </p:spTree>
    <p:extLst>
      <p:ext uri="{BB962C8B-B14F-4D97-AF65-F5344CB8AC3E}">
        <p14:creationId xmlns:p14="http://schemas.microsoft.com/office/powerpoint/2010/main" val="85416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146742"/>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rgbClr val="FFFF00"/>
                </a:solidFill>
              </a:rPr>
              <a:t>Minds filled with growing knowledge</a:t>
            </a:r>
            <a:endParaRPr lang="en-US" b="1" dirty="0">
              <a:solidFill>
                <a:srgbClr val="FFFF00"/>
              </a:solidFill>
            </a:endParaRPr>
          </a:p>
          <a:p>
            <a:pPr marL="1257300" lvl="2" indent="-342900" algn="just">
              <a:spcAft>
                <a:spcPts val="900"/>
              </a:spcAft>
              <a:buFont typeface="Arial" panose="020B0604020202020204" pitchFamily="34" charset="0"/>
              <a:buChar char="•"/>
            </a:pPr>
            <a:r>
              <a:rPr lang="en-US" b="1" dirty="0">
                <a:solidFill>
                  <a:srgbClr val="FFFF00"/>
                </a:solidFill>
              </a:rPr>
              <a:t>Hos. </a:t>
            </a:r>
            <a:r>
              <a:rPr lang="en-US" b="1" dirty="0" smtClean="0">
                <a:solidFill>
                  <a:srgbClr val="FFFF00"/>
                </a:solidFill>
              </a:rPr>
              <a:t>6:6</a:t>
            </a:r>
            <a:endParaRPr lang="en-US" b="1" dirty="0">
              <a:solidFill>
                <a:schemeClr val="tx1"/>
              </a:solidFill>
            </a:endParaRPr>
          </a:p>
        </p:txBody>
      </p:sp>
    </p:spTree>
    <p:extLst>
      <p:ext uri="{BB962C8B-B14F-4D97-AF65-F5344CB8AC3E}">
        <p14:creationId xmlns:p14="http://schemas.microsoft.com/office/powerpoint/2010/main" val="1642342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4401205"/>
          </a:xfrm>
          <a:prstGeom prst="rect">
            <a:avLst/>
          </a:prstGeom>
          <a:noFill/>
          <a:ln w="9525">
            <a:noFill/>
            <a:miter lim="800000"/>
            <a:headEnd/>
            <a:tailEnd/>
          </a:ln>
          <a:effectLst/>
        </p:spPr>
        <p:txBody>
          <a:bodyPr wrap="square">
            <a:spAutoFit/>
          </a:bodyPr>
          <a:lstStyle/>
          <a:p>
            <a:pPr algn="just">
              <a:spcAft>
                <a:spcPts val="1200"/>
              </a:spcAft>
            </a:pPr>
            <a:r>
              <a:rPr lang="en-US" b="1" dirty="0" smtClean="0"/>
              <a:t>  21  I </a:t>
            </a:r>
            <a:r>
              <a:rPr lang="en-US" b="1" dirty="0"/>
              <a:t>hate, I despise your feast days, And I do not savor your sacred assemblies. </a:t>
            </a:r>
          </a:p>
          <a:p>
            <a:pPr algn="just">
              <a:spcAft>
                <a:spcPts val="1200"/>
              </a:spcAft>
            </a:pPr>
            <a:r>
              <a:rPr lang="en-US" b="1" dirty="0" smtClean="0"/>
              <a:t>  22  </a:t>
            </a:r>
            <a:r>
              <a:rPr lang="en-US" b="1" dirty="0"/>
              <a:t>Though you offer Me burnt offerings and your grain offerings, I will not accept them, Nor will I regard your fattened peace offerings. </a:t>
            </a:r>
          </a:p>
          <a:p>
            <a:pPr algn="just">
              <a:spcAft>
                <a:spcPts val="1200"/>
              </a:spcAft>
            </a:pPr>
            <a:r>
              <a:rPr lang="en-US" b="1" dirty="0" smtClean="0"/>
              <a:t>  23  </a:t>
            </a:r>
            <a:r>
              <a:rPr lang="en-US" b="1" dirty="0"/>
              <a:t>Take away from Me the noise of your songs, For I will not hear the melody of your stringed instruments. </a:t>
            </a:r>
          </a:p>
          <a:p>
            <a:pPr algn="just">
              <a:spcAft>
                <a:spcPts val="1200"/>
              </a:spcAft>
            </a:pPr>
            <a:r>
              <a:rPr lang="en-US" b="1" dirty="0" smtClean="0"/>
              <a:t>  24  </a:t>
            </a:r>
            <a:r>
              <a:rPr lang="en-US" b="1" dirty="0"/>
              <a:t>But let justice run down like water, And righteousness like a mighty </a:t>
            </a:r>
            <a:r>
              <a:rPr lang="en-US" b="1" dirty="0" smtClean="0"/>
              <a:t>stream.</a:t>
            </a:r>
          </a:p>
          <a:p>
            <a:pPr algn="just">
              <a:spcAft>
                <a:spcPts val="1200"/>
              </a:spcAft>
            </a:pPr>
            <a:r>
              <a:rPr lang="en-US" b="1" dirty="0"/>
              <a:t>	</a:t>
            </a:r>
            <a:r>
              <a:rPr lang="en-US" b="1" dirty="0" smtClean="0"/>
              <a:t>				Amos 5:21-24</a:t>
            </a:r>
            <a:endParaRPr lang="en-US" b="1" dirty="0"/>
          </a:p>
        </p:txBody>
      </p:sp>
    </p:spTree>
    <p:extLst>
      <p:ext uri="{BB962C8B-B14F-4D97-AF65-F5344CB8AC3E}">
        <p14:creationId xmlns:p14="http://schemas.microsoft.com/office/powerpoint/2010/main" val="1260899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1354217"/>
          </a:xfrm>
          <a:prstGeom prst="rect">
            <a:avLst/>
          </a:prstGeom>
          <a:noFill/>
          <a:ln w="9525">
            <a:noFill/>
            <a:miter lim="800000"/>
            <a:headEnd/>
            <a:tailEnd/>
          </a:ln>
          <a:effectLst/>
        </p:spPr>
        <p:txBody>
          <a:bodyPr wrap="square">
            <a:spAutoFit/>
          </a:bodyPr>
          <a:lstStyle/>
          <a:p>
            <a:pPr algn="just">
              <a:spcAft>
                <a:spcPts val="1200"/>
              </a:spcAft>
            </a:pPr>
            <a:r>
              <a:rPr lang="en-US" b="1" dirty="0" smtClean="0"/>
              <a:t>  6  </a:t>
            </a:r>
            <a:r>
              <a:rPr lang="en-US" b="1" dirty="0"/>
              <a:t>For I desire mercy and not sacrifice, And the knowledge of God more than burnt offerings. </a:t>
            </a:r>
            <a:endParaRPr lang="en-US" b="1" dirty="0" smtClean="0"/>
          </a:p>
          <a:p>
            <a:pPr algn="just">
              <a:spcAft>
                <a:spcPts val="1200"/>
              </a:spcAft>
            </a:pPr>
            <a:r>
              <a:rPr lang="en-US" b="1" dirty="0"/>
              <a:t>	</a:t>
            </a:r>
            <a:r>
              <a:rPr lang="en-US" b="1" dirty="0" smtClean="0"/>
              <a:t>				Hos. 6:6</a:t>
            </a:r>
            <a:endParaRPr lang="en-US" b="1" dirty="0"/>
          </a:p>
        </p:txBody>
      </p:sp>
    </p:spTree>
    <p:extLst>
      <p:ext uri="{BB962C8B-B14F-4D97-AF65-F5344CB8AC3E}">
        <p14:creationId xmlns:p14="http://schemas.microsoft.com/office/powerpoint/2010/main" val="906614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631490"/>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rgbClr val="FFFF00"/>
                </a:solidFill>
              </a:rPr>
              <a:t>Minds filled with growing knowledge</a:t>
            </a:r>
            <a:endParaRPr lang="en-US" b="1" dirty="0"/>
          </a:p>
          <a:p>
            <a:pPr marL="1257300" lvl="2" indent="-342900" algn="just">
              <a:spcAft>
                <a:spcPts val="900"/>
              </a:spcAft>
              <a:buFont typeface="Arial" panose="020B0604020202020204" pitchFamily="34" charset="0"/>
              <a:buChar char="•"/>
            </a:pPr>
            <a:r>
              <a:rPr lang="en-US" b="1" dirty="0"/>
              <a:t>Hos. 6:6</a:t>
            </a:r>
            <a:endParaRPr lang="en-US" b="1" dirty="0">
              <a:solidFill>
                <a:srgbClr val="FFFF00"/>
              </a:solidFill>
            </a:endParaRPr>
          </a:p>
          <a:p>
            <a:pPr marL="1257300" lvl="2" indent="-342900" algn="just">
              <a:spcAft>
                <a:spcPts val="900"/>
              </a:spcAft>
              <a:buFont typeface="Arial" panose="020B0604020202020204" pitchFamily="34" charset="0"/>
              <a:buChar char="•"/>
            </a:pPr>
            <a:r>
              <a:rPr lang="en-US" b="1" dirty="0">
                <a:solidFill>
                  <a:srgbClr val="FFFF00"/>
                </a:solidFill>
              </a:rPr>
              <a:t>Hos. </a:t>
            </a:r>
            <a:r>
              <a:rPr lang="en-US" b="1" dirty="0" smtClean="0">
                <a:solidFill>
                  <a:srgbClr val="FFFF00"/>
                </a:solidFill>
              </a:rPr>
              <a:t>4:6</a:t>
            </a:r>
            <a:endParaRPr lang="en-US" b="1" dirty="0">
              <a:solidFill>
                <a:schemeClr val="tx1"/>
              </a:solidFill>
            </a:endParaRPr>
          </a:p>
        </p:txBody>
      </p:sp>
    </p:spTree>
    <p:extLst>
      <p:ext uri="{BB962C8B-B14F-4D97-AF65-F5344CB8AC3E}">
        <p14:creationId xmlns:p14="http://schemas.microsoft.com/office/powerpoint/2010/main" val="3184768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539115"/>
            <a:ext cx="8077200" cy="2462213"/>
          </a:xfrm>
          <a:prstGeom prst="rect">
            <a:avLst/>
          </a:prstGeom>
          <a:noFill/>
          <a:ln w="9525">
            <a:noFill/>
            <a:miter lim="800000"/>
            <a:headEnd/>
            <a:tailEnd/>
          </a:ln>
          <a:effectLst/>
        </p:spPr>
        <p:txBody>
          <a:bodyPr wrap="square">
            <a:spAutoFit/>
          </a:bodyPr>
          <a:lstStyle/>
          <a:p>
            <a:pPr algn="just">
              <a:spcAft>
                <a:spcPts val="1200"/>
              </a:spcAft>
            </a:pPr>
            <a:r>
              <a:rPr lang="en-US" b="1" dirty="0" smtClean="0"/>
              <a:t> 6  </a:t>
            </a:r>
            <a:r>
              <a:rPr lang="en-US" b="1" dirty="0"/>
              <a:t>My people are destroyed for lack of knowledge. Because you have rejected knowledge, I also will reject you from being priest for Me; Because you have forgotten the law of your God, I also will forget your children. </a:t>
            </a:r>
            <a:endParaRPr lang="en-US" b="1" dirty="0" smtClean="0"/>
          </a:p>
          <a:p>
            <a:pPr algn="just">
              <a:spcAft>
                <a:spcPts val="1200"/>
              </a:spcAft>
            </a:pPr>
            <a:r>
              <a:rPr lang="en-US" b="1" dirty="0"/>
              <a:t>	</a:t>
            </a:r>
            <a:r>
              <a:rPr lang="en-US" b="1" dirty="0" smtClean="0"/>
              <a:t>				Hos. 4:6</a:t>
            </a:r>
            <a:endParaRPr lang="en-US" b="1" dirty="0"/>
          </a:p>
        </p:txBody>
      </p:sp>
    </p:spTree>
    <p:extLst>
      <p:ext uri="{BB962C8B-B14F-4D97-AF65-F5344CB8AC3E}">
        <p14:creationId xmlns:p14="http://schemas.microsoft.com/office/powerpoint/2010/main" val="4076763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3116238"/>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rgbClr val="FFFF00"/>
                </a:solidFill>
              </a:rPr>
              <a:t>Minds filled with growing knowledge</a:t>
            </a:r>
            <a:endParaRPr lang="en-US" b="1" dirty="0"/>
          </a:p>
          <a:p>
            <a:pPr marL="1257300" lvl="2" indent="-342900" algn="just">
              <a:spcAft>
                <a:spcPts val="900"/>
              </a:spcAft>
              <a:buFont typeface="Arial" panose="020B0604020202020204" pitchFamily="34" charset="0"/>
              <a:buChar char="•"/>
            </a:pPr>
            <a:r>
              <a:rPr lang="en-US" b="1" dirty="0"/>
              <a:t>Hos. 6:6</a:t>
            </a:r>
          </a:p>
          <a:p>
            <a:pPr marL="1257300" lvl="2" indent="-342900" algn="just">
              <a:spcAft>
                <a:spcPts val="900"/>
              </a:spcAft>
              <a:buFont typeface="Arial" panose="020B0604020202020204" pitchFamily="34" charset="0"/>
              <a:buChar char="•"/>
            </a:pPr>
            <a:r>
              <a:rPr lang="en-US" b="1" dirty="0"/>
              <a:t>Hos. 4:6</a:t>
            </a:r>
            <a:endParaRPr lang="en-US" b="1" dirty="0">
              <a:solidFill>
                <a:srgbClr val="FFFF00"/>
              </a:solidFill>
            </a:endParaRPr>
          </a:p>
          <a:p>
            <a:pPr marL="1257300" lvl="2" indent="-342900" algn="just">
              <a:spcAft>
                <a:spcPts val="900"/>
              </a:spcAft>
              <a:buFont typeface="Arial" panose="020B0604020202020204" pitchFamily="34" charset="0"/>
              <a:buChar char="•"/>
            </a:pPr>
            <a:r>
              <a:rPr lang="en-US" b="1" dirty="0">
                <a:solidFill>
                  <a:srgbClr val="FFFF00"/>
                </a:solidFill>
              </a:rPr>
              <a:t>John </a:t>
            </a:r>
            <a:r>
              <a:rPr lang="en-US" b="1" dirty="0" smtClean="0">
                <a:solidFill>
                  <a:srgbClr val="FFFF00"/>
                </a:solidFill>
              </a:rPr>
              <a:t>8:32</a:t>
            </a:r>
            <a:endParaRPr lang="en-US" b="1" dirty="0">
              <a:solidFill>
                <a:schemeClr val="tx1"/>
              </a:solidFill>
            </a:endParaRPr>
          </a:p>
        </p:txBody>
      </p:sp>
    </p:spTree>
    <p:extLst>
      <p:ext uri="{BB962C8B-B14F-4D97-AF65-F5344CB8AC3E}">
        <p14:creationId xmlns:p14="http://schemas.microsoft.com/office/powerpoint/2010/main" val="913287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1354217"/>
          </a:xfrm>
          <a:prstGeom prst="rect">
            <a:avLst/>
          </a:prstGeom>
          <a:noFill/>
          <a:ln w="9525">
            <a:noFill/>
            <a:miter lim="800000"/>
            <a:headEnd/>
            <a:tailEnd/>
          </a:ln>
          <a:effectLst/>
        </p:spPr>
        <p:txBody>
          <a:bodyPr wrap="square">
            <a:spAutoFit/>
          </a:bodyPr>
          <a:lstStyle/>
          <a:p>
            <a:pPr algn="just">
              <a:spcAft>
                <a:spcPts val="1200"/>
              </a:spcAft>
            </a:pPr>
            <a:r>
              <a:rPr lang="en-US" b="1" dirty="0" smtClean="0"/>
              <a:t>  32  </a:t>
            </a:r>
            <a:r>
              <a:rPr lang="en-US" b="1" dirty="0"/>
              <a:t>And you shall know the truth, and the truth shall make you free</a:t>
            </a:r>
            <a:r>
              <a:rPr lang="en-US" b="1" dirty="0" smtClean="0"/>
              <a:t>.</a:t>
            </a:r>
          </a:p>
          <a:p>
            <a:pPr algn="just">
              <a:spcAft>
                <a:spcPts val="1200"/>
              </a:spcAft>
            </a:pPr>
            <a:r>
              <a:rPr lang="en-US" b="1" dirty="0"/>
              <a:t>	</a:t>
            </a:r>
            <a:r>
              <a:rPr lang="en-US" b="1" dirty="0" smtClean="0"/>
              <a:t>				John 8:32</a:t>
            </a:r>
            <a:endParaRPr lang="en-US" b="1" dirty="0"/>
          </a:p>
        </p:txBody>
      </p:sp>
    </p:spTree>
    <p:extLst>
      <p:ext uri="{BB962C8B-B14F-4D97-AF65-F5344CB8AC3E}">
        <p14:creationId xmlns:p14="http://schemas.microsoft.com/office/powerpoint/2010/main" val="497730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146742"/>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rgbClr val="FFFF00"/>
                </a:solidFill>
              </a:rPr>
              <a:t>Lives with </a:t>
            </a:r>
            <a:r>
              <a:rPr lang="en-US" b="1" dirty="0">
                <a:solidFill>
                  <a:srgbClr val="FFFF00"/>
                </a:solidFill>
              </a:rPr>
              <a:t>submissive </a:t>
            </a:r>
            <a:r>
              <a:rPr lang="en-US" b="1" dirty="0" smtClean="0">
                <a:solidFill>
                  <a:srgbClr val="FFFF00"/>
                </a:solidFill>
              </a:rPr>
              <a:t>obedience</a:t>
            </a:r>
            <a:endParaRPr lang="en-US" b="1" dirty="0">
              <a:solidFill>
                <a:schemeClr val="tx1"/>
              </a:solidFill>
            </a:endParaRPr>
          </a:p>
        </p:txBody>
      </p:sp>
    </p:spTree>
    <p:extLst>
      <p:ext uri="{BB962C8B-B14F-4D97-AF65-F5344CB8AC3E}">
        <p14:creationId xmlns:p14="http://schemas.microsoft.com/office/powerpoint/2010/main" val="41359937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631490"/>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rgbClr val="FFFF00"/>
                </a:solidFill>
              </a:rPr>
              <a:t>Lives with </a:t>
            </a:r>
            <a:r>
              <a:rPr lang="en-US" b="1" dirty="0">
                <a:solidFill>
                  <a:srgbClr val="FFFF00"/>
                </a:solidFill>
              </a:rPr>
              <a:t>submissive </a:t>
            </a:r>
            <a:r>
              <a:rPr lang="en-US" b="1" dirty="0" smtClean="0">
                <a:solidFill>
                  <a:srgbClr val="FFFF00"/>
                </a:solidFill>
              </a:rPr>
              <a:t>obedience</a:t>
            </a:r>
          </a:p>
          <a:p>
            <a:pPr marL="1257300" lvl="2" indent="-342900" algn="just">
              <a:spcAft>
                <a:spcPts val="900"/>
              </a:spcAft>
              <a:buFont typeface="Arial" panose="020B0604020202020204" pitchFamily="34" charset="0"/>
              <a:buChar char="•"/>
            </a:pPr>
            <a:r>
              <a:rPr lang="en-US" b="1" dirty="0" smtClean="0">
                <a:solidFill>
                  <a:srgbClr val="FFFF00"/>
                </a:solidFill>
              </a:rPr>
              <a:t>1 Samuel 15:1-23</a:t>
            </a:r>
            <a:endParaRPr lang="en-US" b="1" dirty="0">
              <a:solidFill>
                <a:schemeClr val="tx1"/>
              </a:solidFill>
            </a:endParaRPr>
          </a:p>
        </p:txBody>
      </p:sp>
    </p:spTree>
    <p:extLst>
      <p:ext uri="{BB962C8B-B14F-4D97-AF65-F5344CB8AC3E}">
        <p14:creationId xmlns:p14="http://schemas.microsoft.com/office/powerpoint/2010/main" val="2942162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3116238"/>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rgbClr val="FFFF00"/>
                </a:solidFill>
              </a:rPr>
              <a:t>Lives with </a:t>
            </a:r>
            <a:r>
              <a:rPr lang="en-US" b="1" dirty="0">
                <a:solidFill>
                  <a:srgbClr val="FFFF00"/>
                </a:solidFill>
              </a:rPr>
              <a:t>submissive </a:t>
            </a:r>
            <a:r>
              <a:rPr lang="en-US" b="1" dirty="0" smtClean="0">
                <a:solidFill>
                  <a:srgbClr val="FFFF00"/>
                </a:solidFill>
              </a:rPr>
              <a:t>obedience</a:t>
            </a:r>
          </a:p>
          <a:p>
            <a:pPr marL="1257300" lvl="2" indent="-342900" algn="just">
              <a:spcAft>
                <a:spcPts val="900"/>
              </a:spcAft>
              <a:buFont typeface="Arial" panose="020B0604020202020204" pitchFamily="34" charset="0"/>
              <a:buChar char="•"/>
            </a:pPr>
            <a:r>
              <a:rPr lang="en-US" b="1" dirty="0" smtClean="0"/>
              <a:t>1 Samuel 15:1-23</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God’s justice and the Amalekites</a:t>
            </a:r>
            <a:endParaRPr lang="en-US" b="1" dirty="0">
              <a:solidFill>
                <a:schemeClr val="tx1"/>
              </a:solidFill>
            </a:endParaRPr>
          </a:p>
        </p:txBody>
      </p:sp>
    </p:spTree>
    <p:extLst>
      <p:ext uri="{BB962C8B-B14F-4D97-AF65-F5344CB8AC3E}">
        <p14:creationId xmlns:p14="http://schemas.microsoft.com/office/powerpoint/2010/main" val="709216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3600986"/>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rgbClr val="FFFF00"/>
                </a:solidFill>
              </a:rPr>
              <a:t>Lives with </a:t>
            </a:r>
            <a:r>
              <a:rPr lang="en-US" b="1" dirty="0">
                <a:solidFill>
                  <a:srgbClr val="FFFF00"/>
                </a:solidFill>
              </a:rPr>
              <a:t>submissive </a:t>
            </a:r>
            <a:r>
              <a:rPr lang="en-US" b="1" dirty="0" smtClean="0">
                <a:solidFill>
                  <a:srgbClr val="FFFF00"/>
                </a:solidFill>
              </a:rPr>
              <a:t>obedience</a:t>
            </a:r>
          </a:p>
          <a:p>
            <a:pPr marL="1257300" lvl="2" indent="-342900" algn="just">
              <a:spcAft>
                <a:spcPts val="900"/>
              </a:spcAft>
              <a:buFont typeface="Arial" panose="020B0604020202020204" pitchFamily="34" charset="0"/>
              <a:buChar char="•"/>
            </a:pPr>
            <a:r>
              <a:rPr lang="en-US" b="1" dirty="0" smtClean="0"/>
              <a:t>1 Samuel 15:1-23</a:t>
            </a:r>
          </a:p>
          <a:p>
            <a:pPr marL="1257300" lvl="2" indent="-342900" algn="just">
              <a:spcAft>
                <a:spcPts val="900"/>
              </a:spcAft>
              <a:buFont typeface="Arial" panose="020B0604020202020204" pitchFamily="34" charset="0"/>
              <a:buChar char="•"/>
            </a:pPr>
            <a:r>
              <a:rPr lang="en-US" b="1" dirty="0" smtClean="0"/>
              <a:t>God’s justice and the Amalekites</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God’s instructions to King Saul</a:t>
            </a:r>
            <a:endParaRPr lang="en-US" b="1" dirty="0">
              <a:solidFill>
                <a:schemeClr val="tx1"/>
              </a:solidFill>
            </a:endParaRPr>
          </a:p>
        </p:txBody>
      </p:sp>
    </p:spTree>
    <p:extLst>
      <p:ext uri="{BB962C8B-B14F-4D97-AF65-F5344CB8AC3E}">
        <p14:creationId xmlns:p14="http://schemas.microsoft.com/office/powerpoint/2010/main" val="3240831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4085734"/>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rgbClr val="FFFF00"/>
                </a:solidFill>
              </a:rPr>
              <a:t>Lives with </a:t>
            </a:r>
            <a:r>
              <a:rPr lang="en-US" b="1" dirty="0">
                <a:solidFill>
                  <a:srgbClr val="FFFF00"/>
                </a:solidFill>
              </a:rPr>
              <a:t>submissive </a:t>
            </a:r>
            <a:r>
              <a:rPr lang="en-US" b="1" dirty="0" smtClean="0">
                <a:solidFill>
                  <a:srgbClr val="FFFF00"/>
                </a:solidFill>
              </a:rPr>
              <a:t>obedience</a:t>
            </a:r>
          </a:p>
          <a:p>
            <a:pPr marL="1257300" lvl="2" indent="-342900" algn="just">
              <a:spcAft>
                <a:spcPts val="900"/>
              </a:spcAft>
              <a:buFont typeface="Arial" panose="020B0604020202020204" pitchFamily="34" charset="0"/>
              <a:buChar char="•"/>
            </a:pPr>
            <a:r>
              <a:rPr lang="en-US" b="1" dirty="0" smtClean="0"/>
              <a:t>1 Samuel 15:1-23</a:t>
            </a:r>
          </a:p>
          <a:p>
            <a:pPr marL="1257300" lvl="2" indent="-342900" algn="just">
              <a:spcAft>
                <a:spcPts val="900"/>
              </a:spcAft>
              <a:buFont typeface="Arial" panose="020B0604020202020204" pitchFamily="34" charset="0"/>
              <a:buChar char="•"/>
            </a:pPr>
            <a:r>
              <a:rPr lang="en-US" b="1" dirty="0" smtClean="0"/>
              <a:t>God’s justice and the Amalekites</a:t>
            </a:r>
          </a:p>
          <a:p>
            <a:pPr marL="1257300" lvl="2" indent="-342900" algn="just">
              <a:spcAft>
                <a:spcPts val="900"/>
              </a:spcAft>
              <a:buFont typeface="Arial" panose="020B0604020202020204" pitchFamily="34" charset="0"/>
              <a:buChar char="•"/>
            </a:pPr>
            <a:r>
              <a:rPr lang="en-US" b="1" dirty="0" smtClean="0"/>
              <a:t>God’s instructions to King Saul</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Saul’s arrogance in lawless behavior</a:t>
            </a:r>
            <a:endParaRPr lang="en-US" b="1" dirty="0">
              <a:solidFill>
                <a:schemeClr val="tx1"/>
              </a:solidFill>
            </a:endParaRPr>
          </a:p>
        </p:txBody>
      </p:sp>
    </p:spTree>
    <p:extLst>
      <p:ext uri="{BB962C8B-B14F-4D97-AF65-F5344CB8AC3E}">
        <p14:creationId xmlns:p14="http://schemas.microsoft.com/office/powerpoint/2010/main" val="1478370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646331"/>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God Expects Sacrifice</a:t>
            </a:r>
            <a:endParaRPr lang="en-US" b="1" dirty="0">
              <a:solidFill>
                <a:schemeClr val="tx1"/>
              </a:solidFill>
            </a:endParaRPr>
          </a:p>
        </p:txBody>
      </p:sp>
    </p:spTree>
    <p:extLst>
      <p:ext uri="{BB962C8B-B14F-4D97-AF65-F5344CB8AC3E}">
        <p14:creationId xmlns:p14="http://schemas.microsoft.com/office/powerpoint/2010/main" val="1003978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4570482"/>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rgbClr val="FFFF00"/>
                </a:solidFill>
              </a:rPr>
              <a:t>Lives with </a:t>
            </a:r>
            <a:r>
              <a:rPr lang="en-US" b="1" dirty="0">
                <a:solidFill>
                  <a:srgbClr val="FFFF00"/>
                </a:solidFill>
              </a:rPr>
              <a:t>submissive </a:t>
            </a:r>
            <a:r>
              <a:rPr lang="en-US" b="1" dirty="0" smtClean="0">
                <a:solidFill>
                  <a:srgbClr val="FFFF00"/>
                </a:solidFill>
              </a:rPr>
              <a:t>obedience</a:t>
            </a:r>
          </a:p>
          <a:p>
            <a:pPr marL="1257300" lvl="2" indent="-342900" algn="just">
              <a:spcAft>
                <a:spcPts val="900"/>
              </a:spcAft>
              <a:buFont typeface="Arial" panose="020B0604020202020204" pitchFamily="34" charset="0"/>
              <a:buChar char="•"/>
            </a:pPr>
            <a:r>
              <a:rPr lang="en-US" b="1" dirty="0" smtClean="0"/>
              <a:t>1 Samuel 15:1-23</a:t>
            </a:r>
          </a:p>
          <a:p>
            <a:pPr marL="1257300" lvl="2" indent="-342900" algn="just">
              <a:spcAft>
                <a:spcPts val="900"/>
              </a:spcAft>
              <a:buFont typeface="Arial" panose="020B0604020202020204" pitchFamily="34" charset="0"/>
              <a:buChar char="•"/>
            </a:pPr>
            <a:r>
              <a:rPr lang="en-US" b="1" dirty="0" smtClean="0"/>
              <a:t>God’s justice and the Amalekites</a:t>
            </a:r>
          </a:p>
          <a:p>
            <a:pPr marL="1257300" lvl="2" indent="-342900" algn="just">
              <a:spcAft>
                <a:spcPts val="900"/>
              </a:spcAft>
              <a:buFont typeface="Arial" panose="020B0604020202020204" pitchFamily="34" charset="0"/>
              <a:buChar char="•"/>
            </a:pPr>
            <a:r>
              <a:rPr lang="en-US" b="1" dirty="0" smtClean="0"/>
              <a:t>God’s instructions to King Saul</a:t>
            </a:r>
          </a:p>
          <a:p>
            <a:pPr marL="1257300" lvl="2" indent="-342900" algn="just">
              <a:spcAft>
                <a:spcPts val="900"/>
              </a:spcAft>
              <a:buFont typeface="Arial" panose="020B0604020202020204" pitchFamily="34" charset="0"/>
              <a:buChar char="•"/>
            </a:pPr>
            <a:r>
              <a:rPr lang="en-US" b="1" dirty="0" smtClean="0"/>
              <a:t>Saul’s arrogance in lawless behavior</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Saul’s condemnation for his pride</a:t>
            </a:r>
            <a:endParaRPr lang="en-US" b="1" dirty="0">
              <a:solidFill>
                <a:srgbClr val="FFFF00"/>
              </a:solidFill>
            </a:endParaRPr>
          </a:p>
        </p:txBody>
      </p:sp>
    </p:spTree>
    <p:extLst>
      <p:ext uri="{BB962C8B-B14F-4D97-AF65-F5344CB8AC3E}">
        <p14:creationId xmlns:p14="http://schemas.microsoft.com/office/powerpoint/2010/main" val="8778192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631490"/>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chemeClr val="tx1"/>
                </a:solidFill>
              </a:rPr>
              <a:t>Lives with </a:t>
            </a:r>
            <a:r>
              <a:rPr lang="en-US" b="1" dirty="0">
                <a:solidFill>
                  <a:schemeClr val="tx1"/>
                </a:solidFill>
              </a:rPr>
              <a:t>submissive </a:t>
            </a:r>
            <a:r>
              <a:rPr lang="en-US" b="1" dirty="0" smtClean="0">
                <a:solidFill>
                  <a:schemeClr val="tx1"/>
                </a:solidFill>
              </a:rPr>
              <a:t>obedience</a:t>
            </a:r>
          </a:p>
          <a:p>
            <a:pPr marL="800100" lvl="1" indent="-342900" algn="just">
              <a:spcAft>
                <a:spcPts val="900"/>
              </a:spcAft>
              <a:buFont typeface="Arial" panose="020B0604020202020204" pitchFamily="34" charset="0"/>
              <a:buChar char="•"/>
            </a:pPr>
            <a:r>
              <a:rPr lang="en-US" b="1" dirty="0" smtClean="0">
                <a:solidFill>
                  <a:srgbClr val="FFFF00"/>
                </a:solidFill>
              </a:rPr>
              <a:t>Eyes </a:t>
            </a:r>
            <a:r>
              <a:rPr lang="en-US" b="1" dirty="0">
                <a:solidFill>
                  <a:srgbClr val="FFFF00"/>
                </a:solidFill>
              </a:rPr>
              <a:t>filled with loving </a:t>
            </a:r>
            <a:r>
              <a:rPr lang="en-US" b="1" dirty="0" smtClean="0">
                <a:solidFill>
                  <a:srgbClr val="FFFF00"/>
                </a:solidFill>
              </a:rPr>
              <a:t>mercy</a:t>
            </a:r>
            <a:endParaRPr lang="en-US" b="1" dirty="0">
              <a:solidFill>
                <a:schemeClr val="tx1"/>
              </a:solidFill>
            </a:endParaRPr>
          </a:p>
        </p:txBody>
      </p:sp>
    </p:spTree>
    <p:extLst>
      <p:ext uri="{BB962C8B-B14F-4D97-AF65-F5344CB8AC3E}">
        <p14:creationId xmlns:p14="http://schemas.microsoft.com/office/powerpoint/2010/main" val="24874523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3116238"/>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chemeClr val="tx1"/>
                </a:solidFill>
              </a:rPr>
              <a:t>Lives with </a:t>
            </a:r>
            <a:r>
              <a:rPr lang="en-US" b="1" dirty="0">
                <a:solidFill>
                  <a:schemeClr val="tx1"/>
                </a:solidFill>
              </a:rPr>
              <a:t>submissive </a:t>
            </a:r>
            <a:r>
              <a:rPr lang="en-US" b="1" dirty="0" smtClean="0">
                <a:solidFill>
                  <a:schemeClr val="tx1"/>
                </a:solidFill>
              </a:rPr>
              <a:t>obedience</a:t>
            </a:r>
          </a:p>
          <a:p>
            <a:pPr marL="800100" lvl="1" indent="-342900" algn="just">
              <a:spcAft>
                <a:spcPts val="900"/>
              </a:spcAft>
              <a:buFont typeface="Arial" panose="020B0604020202020204" pitchFamily="34" charset="0"/>
              <a:buChar char="•"/>
            </a:pPr>
            <a:r>
              <a:rPr lang="en-US" b="1" dirty="0" smtClean="0">
                <a:solidFill>
                  <a:srgbClr val="FFFF00"/>
                </a:solidFill>
              </a:rPr>
              <a:t>Eyes </a:t>
            </a:r>
            <a:r>
              <a:rPr lang="en-US" b="1" dirty="0">
                <a:solidFill>
                  <a:srgbClr val="FFFF00"/>
                </a:solidFill>
              </a:rPr>
              <a:t>filled with loving </a:t>
            </a:r>
            <a:r>
              <a:rPr lang="en-US" b="1" dirty="0" smtClean="0">
                <a:solidFill>
                  <a:srgbClr val="FFFF00"/>
                </a:solidFill>
              </a:rPr>
              <a:t>mercy</a:t>
            </a:r>
          </a:p>
          <a:p>
            <a:pPr marL="1257300" lvl="2" indent="-342900" algn="just">
              <a:spcAft>
                <a:spcPts val="900"/>
              </a:spcAft>
              <a:buFont typeface="Arial" panose="020B0604020202020204" pitchFamily="34" charset="0"/>
              <a:buChar char="•"/>
            </a:pPr>
            <a:r>
              <a:rPr lang="en-US" b="1" dirty="0" smtClean="0">
                <a:solidFill>
                  <a:srgbClr val="FFFF00"/>
                </a:solidFill>
              </a:rPr>
              <a:t>Matt. 12:1-13</a:t>
            </a:r>
            <a:endParaRPr lang="en-US" b="1" dirty="0">
              <a:solidFill>
                <a:schemeClr val="tx1"/>
              </a:solidFill>
            </a:endParaRPr>
          </a:p>
        </p:txBody>
      </p:sp>
    </p:spTree>
    <p:extLst>
      <p:ext uri="{BB962C8B-B14F-4D97-AF65-F5344CB8AC3E}">
        <p14:creationId xmlns:p14="http://schemas.microsoft.com/office/powerpoint/2010/main" val="28756105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3600986"/>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chemeClr val="tx1"/>
                </a:solidFill>
              </a:rPr>
              <a:t>Lives with </a:t>
            </a:r>
            <a:r>
              <a:rPr lang="en-US" b="1" dirty="0">
                <a:solidFill>
                  <a:schemeClr val="tx1"/>
                </a:solidFill>
              </a:rPr>
              <a:t>submissive </a:t>
            </a:r>
            <a:r>
              <a:rPr lang="en-US" b="1" dirty="0" smtClean="0">
                <a:solidFill>
                  <a:schemeClr val="tx1"/>
                </a:solidFill>
              </a:rPr>
              <a:t>obedience</a:t>
            </a:r>
          </a:p>
          <a:p>
            <a:pPr marL="800100" lvl="1" indent="-342900" algn="just">
              <a:spcAft>
                <a:spcPts val="900"/>
              </a:spcAft>
              <a:buFont typeface="Arial" panose="020B0604020202020204" pitchFamily="34" charset="0"/>
              <a:buChar char="•"/>
            </a:pPr>
            <a:r>
              <a:rPr lang="en-US" b="1" dirty="0" smtClean="0">
                <a:solidFill>
                  <a:srgbClr val="FFFF00"/>
                </a:solidFill>
              </a:rPr>
              <a:t>Eyes </a:t>
            </a:r>
            <a:r>
              <a:rPr lang="en-US" b="1" dirty="0">
                <a:solidFill>
                  <a:srgbClr val="FFFF00"/>
                </a:solidFill>
              </a:rPr>
              <a:t>filled with loving </a:t>
            </a:r>
            <a:r>
              <a:rPr lang="en-US" b="1" dirty="0" smtClean="0">
                <a:solidFill>
                  <a:srgbClr val="FFFF00"/>
                </a:solidFill>
              </a:rPr>
              <a:t>mercy</a:t>
            </a:r>
          </a:p>
          <a:p>
            <a:pPr marL="1257300" lvl="2" indent="-342900" algn="just">
              <a:spcAft>
                <a:spcPts val="900"/>
              </a:spcAft>
              <a:buFont typeface="Arial" panose="020B0604020202020204" pitchFamily="34" charset="0"/>
              <a:buChar char="•"/>
            </a:pPr>
            <a:r>
              <a:rPr lang="en-US" b="1" dirty="0" smtClean="0"/>
              <a:t>Matt. 12:1-13</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Jesus and His hungry disciples</a:t>
            </a:r>
            <a:endParaRPr lang="en-US" b="1" dirty="0">
              <a:solidFill>
                <a:schemeClr val="tx1"/>
              </a:solidFill>
            </a:endParaRPr>
          </a:p>
        </p:txBody>
      </p:sp>
    </p:spTree>
    <p:extLst>
      <p:ext uri="{BB962C8B-B14F-4D97-AF65-F5344CB8AC3E}">
        <p14:creationId xmlns:p14="http://schemas.microsoft.com/office/powerpoint/2010/main" val="2630728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4085734"/>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chemeClr val="tx1"/>
                </a:solidFill>
              </a:rPr>
              <a:t>Lives with </a:t>
            </a:r>
            <a:r>
              <a:rPr lang="en-US" b="1" dirty="0">
                <a:solidFill>
                  <a:schemeClr val="tx1"/>
                </a:solidFill>
              </a:rPr>
              <a:t>submissive </a:t>
            </a:r>
            <a:r>
              <a:rPr lang="en-US" b="1" dirty="0" smtClean="0">
                <a:solidFill>
                  <a:schemeClr val="tx1"/>
                </a:solidFill>
              </a:rPr>
              <a:t>obedience</a:t>
            </a:r>
          </a:p>
          <a:p>
            <a:pPr marL="800100" lvl="1" indent="-342900" algn="just">
              <a:spcAft>
                <a:spcPts val="900"/>
              </a:spcAft>
              <a:buFont typeface="Arial" panose="020B0604020202020204" pitchFamily="34" charset="0"/>
              <a:buChar char="•"/>
            </a:pPr>
            <a:r>
              <a:rPr lang="en-US" b="1" dirty="0" smtClean="0">
                <a:solidFill>
                  <a:srgbClr val="FFFF00"/>
                </a:solidFill>
              </a:rPr>
              <a:t>Eyes </a:t>
            </a:r>
            <a:r>
              <a:rPr lang="en-US" b="1" dirty="0">
                <a:solidFill>
                  <a:srgbClr val="FFFF00"/>
                </a:solidFill>
              </a:rPr>
              <a:t>filled with loving </a:t>
            </a:r>
            <a:r>
              <a:rPr lang="en-US" b="1" dirty="0" smtClean="0">
                <a:solidFill>
                  <a:srgbClr val="FFFF00"/>
                </a:solidFill>
              </a:rPr>
              <a:t>mercy</a:t>
            </a:r>
          </a:p>
          <a:p>
            <a:pPr marL="1257300" lvl="2" indent="-342900" algn="just">
              <a:spcAft>
                <a:spcPts val="900"/>
              </a:spcAft>
              <a:buFont typeface="Arial" panose="020B0604020202020204" pitchFamily="34" charset="0"/>
              <a:buChar char="•"/>
            </a:pPr>
            <a:r>
              <a:rPr lang="en-US" b="1" dirty="0" smtClean="0"/>
              <a:t>Matt. 12:1-13</a:t>
            </a:r>
          </a:p>
          <a:p>
            <a:pPr marL="1257300" lvl="2" indent="-342900" algn="just">
              <a:spcAft>
                <a:spcPts val="900"/>
              </a:spcAft>
              <a:buFont typeface="Arial" panose="020B0604020202020204" pitchFamily="34" charset="0"/>
              <a:buChar char="•"/>
            </a:pPr>
            <a:r>
              <a:rPr lang="en-US" b="1" dirty="0" smtClean="0"/>
              <a:t>Jesus and His hungry disciples</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The Pharisees and their misplaced values</a:t>
            </a:r>
            <a:endParaRPr lang="en-US" b="1" dirty="0">
              <a:solidFill>
                <a:schemeClr val="tx1"/>
              </a:solidFill>
            </a:endParaRPr>
          </a:p>
        </p:txBody>
      </p:sp>
    </p:spTree>
    <p:extLst>
      <p:ext uri="{BB962C8B-B14F-4D97-AF65-F5344CB8AC3E}">
        <p14:creationId xmlns:p14="http://schemas.microsoft.com/office/powerpoint/2010/main" val="41841532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4570482"/>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t>Hearts </a:t>
            </a:r>
            <a:r>
              <a:rPr lang="en-US" b="1" dirty="0"/>
              <a:t>filled with continual </a:t>
            </a:r>
            <a:r>
              <a:rPr lang="en-US" b="1" dirty="0" smtClean="0"/>
              <a:t>thanksgiving</a:t>
            </a:r>
            <a:endParaRPr lang="en-US" b="1" dirty="0" smtClean="0">
              <a:solidFill>
                <a:srgbClr val="FFFF00"/>
              </a:solidFill>
            </a:endParaRPr>
          </a:p>
          <a:p>
            <a:pPr marL="800100" lvl="1" indent="-342900" algn="just">
              <a:spcAft>
                <a:spcPts val="900"/>
              </a:spcAft>
              <a:buFont typeface="Arial" panose="020B0604020202020204" pitchFamily="34" charset="0"/>
              <a:buChar char="•"/>
            </a:pPr>
            <a:r>
              <a:rPr lang="en-US" b="1" dirty="0" smtClean="0">
                <a:solidFill>
                  <a:schemeClr val="tx1"/>
                </a:solidFill>
              </a:rPr>
              <a:t>Minds filled with growing knowledge</a:t>
            </a:r>
            <a:endParaRPr lang="en-US" b="1" dirty="0">
              <a:solidFill>
                <a:schemeClr val="tx1"/>
              </a:solidFill>
            </a:endParaRPr>
          </a:p>
          <a:p>
            <a:pPr marL="800100" lvl="1" indent="-342900" algn="just">
              <a:spcAft>
                <a:spcPts val="900"/>
              </a:spcAft>
              <a:buFont typeface="Arial" panose="020B0604020202020204" pitchFamily="34" charset="0"/>
              <a:buChar char="•"/>
            </a:pPr>
            <a:r>
              <a:rPr lang="en-US" b="1" dirty="0" smtClean="0">
                <a:solidFill>
                  <a:schemeClr val="tx1"/>
                </a:solidFill>
              </a:rPr>
              <a:t>Lives with </a:t>
            </a:r>
            <a:r>
              <a:rPr lang="en-US" b="1" dirty="0">
                <a:solidFill>
                  <a:schemeClr val="tx1"/>
                </a:solidFill>
              </a:rPr>
              <a:t>submissive </a:t>
            </a:r>
            <a:r>
              <a:rPr lang="en-US" b="1" dirty="0" smtClean="0">
                <a:solidFill>
                  <a:schemeClr val="tx1"/>
                </a:solidFill>
              </a:rPr>
              <a:t>obedience</a:t>
            </a:r>
          </a:p>
          <a:p>
            <a:pPr marL="800100" lvl="1" indent="-342900" algn="just">
              <a:spcAft>
                <a:spcPts val="900"/>
              </a:spcAft>
              <a:buFont typeface="Arial" panose="020B0604020202020204" pitchFamily="34" charset="0"/>
              <a:buChar char="•"/>
            </a:pPr>
            <a:r>
              <a:rPr lang="en-US" b="1" dirty="0" smtClean="0">
                <a:solidFill>
                  <a:srgbClr val="FFFF00"/>
                </a:solidFill>
              </a:rPr>
              <a:t>Eyes </a:t>
            </a:r>
            <a:r>
              <a:rPr lang="en-US" b="1" dirty="0">
                <a:solidFill>
                  <a:srgbClr val="FFFF00"/>
                </a:solidFill>
              </a:rPr>
              <a:t>filled with loving </a:t>
            </a:r>
            <a:r>
              <a:rPr lang="en-US" b="1" dirty="0" smtClean="0">
                <a:solidFill>
                  <a:srgbClr val="FFFF00"/>
                </a:solidFill>
              </a:rPr>
              <a:t>mercy</a:t>
            </a:r>
          </a:p>
          <a:p>
            <a:pPr marL="1257300" lvl="2" indent="-342900" algn="just">
              <a:spcAft>
                <a:spcPts val="900"/>
              </a:spcAft>
              <a:buFont typeface="Arial" panose="020B0604020202020204" pitchFamily="34" charset="0"/>
              <a:buChar char="•"/>
            </a:pPr>
            <a:r>
              <a:rPr lang="en-US" b="1" dirty="0" smtClean="0"/>
              <a:t>Matt. 12:1-13</a:t>
            </a:r>
          </a:p>
          <a:p>
            <a:pPr marL="1257300" lvl="2" indent="-342900" algn="just">
              <a:spcAft>
                <a:spcPts val="900"/>
              </a:spcAft>
              <a:buFont typeface="Arial" panose="020B0604020202020204" pitchFamily="34" charset="0"/>
              <a:buChar char="•"/>
            </a:pPr>
            <a:r>
              <a:rPr lang="en-US" b="1" dirty="0" smtClean="0"/>
              <a:t>Jesus and His hungry disciples</a:t>
            </a:r>
          </a:p>
          <a:p>
            <a:pPr marL="1257300" lvl="2" indent="-342900" algn="just">
              <a:spcAft>
                <a:spcPts val="900"/>
              </a:spcAft>
              <a:buFont typeface="Arial" panose="020B0604020202020204" pitchFamily="34" charset="0"/>
              <a:buChar char="•"/>
            </a:pPr>
            <a:r>
              <a:rPr lang="en-US" b="1" dirty="0" smtClean="0"/>
              <a:t>The Pharisees and their misplaced values</a:t>
            </a:r>
            <a:endParaRPr lang="en-US" b="1" dirty="0" smtClean="0">
              <a:solidFill>
                <a:srgbClr val="FFFF00"/>
              </a:solidFill>
            </a:endParaRPr>
          </a:p>
          <a:p>
            <a:pPr marL="1257300" lvl="2" indent="-342900" algn="just">
              <a:spcAft>
                <a:spcPts val="900"/>
              </a:spcAft>
              <a:buFont typeface="Arial" panose="020B0604020202020204" pitchFamily="34" charset="0"/>
              <a:buChar char="•"/>
            </a:pPr>
            <a:r>
              <a:rPr lang="en-US" b="1" dirty="0" smtClean="0">
                <a:solidFill>
                  <a:srgbClr val="FFFF00"/>
                </a:solidFill>
              </a:rPr>
              <a:t>Christians and their heartless judgments</a:t>
            </a:r>
            <a:endParaRPr lang="en-US" b="1" dirty="0">
              <a:solidFill>
                <a:srgbClr val="FFFF00"/>
              </a:solidFill>
            </a:endParaRPr>
          </a:p>
        </p:txBody>
      </p:sp>
    </p:spTree>
    <p:extLst>
      <p:ext uri="{BB962C8B-B14F-4D97-AF65-F5344CB8AC3E}">
        <p14:creationId xmlns:p14="http://schemas.microsoft.com/office/powerpoint/2010/main" val="19604109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5521512"/>
          </a:xfrm>
          <a:prstGeom prst="rect">
            <a:avLst/>
          </a:prstGeom>
          <a:noFill/>
          <a:ln w="9525">
            <a:noFill/>
            <a:miter lim="800000"/>
            <a:headEnd/>
            <a:tailEnd/>
          </a:ln>
          <a:effectLst/>
        </p:spPr>
        <p:txBody>
          <a:bodyPr>
            <a:spAutoFit/>
          </a:bodyPr>
          <a:lstStyle/>
          <a:p>
            <a:pPr>
              <a:spcAft>
                <a:spcPct val="40000"/>
              </a:spcAft>
            </a:pPr>
            <a:r>
              <a:rPr lang="en-US" sz="4400" b="1" dirty="0" smtClean="0">
                <a:solidFill>
                  <a:srgbClr val="FFFF00"/>
                </a:solidFill>
              </a:rPr>
              <a:t>Humbly Obey Him Today</a:t>
            </a:r>
            <a:endParaRPr lang="en-US" sz="4400" b="1" dirty="0">
              <a:solidFill>
                <a:srgbClr val="FFFF00"/>
              </a:solidFill>
            </a:endParaRPr>
          </a:p>
          <a:p>
            <a:pPr lvl="1" algn="l">
              <a:spcBef>
                <a:spcPct val="20000"/>
              </a:spcBef>
              <a:spcAft>
                <a:spcPct val="40000"/>
              </a:spcAft>
              <a:buFontTx/>
              <a:buChar char="•"/>
            </a:pPr>
            <a:r>
              <a:rPr lang="en-US" sz="3200" b="1" dirty="0">
                <a:solidFill>
                  <a:schemeClr val="tx1"/>
                </a:solidFill>
              </a:rPr>
              <a:t>  Believe   				John </a:t>
            </a:r>
            <a:r>
              <a:rPr lang="en-US" sz="3200" b="1" dirty="0" smtClean="0">
                <a:solidFill>
                  <a:schemeClr val="tx1"/>
                </a:solidFill>
              </a:rPr>
              <a:t>3:16</a:t>
            </a:r>
            <a:endParaRPr lang="en-US" sz="3200" b="1" dirty="0">
              <a:solidFill>
                <a:schemeClr val="tx1"/>
              </a:solidFill>
            </a:endParaRPr>
          </a:p>
          <a:p>
            <a:pPr lvl="1" algn="l">
              <a:spcBef>
                <a:spcPct val="20000"/>
              </a:spcBef>
              <a:spcAft>
                <a:spcPct val="40000"/>
              </a:spcAft>
              <a:buFontTx/>
              <a:buChar char="•"/>
            </a:pPr>
            <a:r>
              <a:rPr lang="en-US" sz="3200" b="1" dirty="0">
                <a:solidFill>
                  <a:schemeClr val="tx1"/>
                </a:solidFill>
              </a:rPr>
              <a:t>  Repent				</a:t>
            </a:r>
            <a:r>
              <a:rPr lang="en-US" sz="3200" b="1" dirty="0" smtClean="0">
                <a:solidFill>
                  <a:schemeClr val="tx1"/>
                </a:solidFill>
              </a:rPr>
              <a:t>Acts 17:30</a:t>
            </a:r>
            <a:endParaRPr lang="en-US" sz="3200" b="1" dirty="0">
              <a:solidFill>
                <a:schemeClr val="tx1"/>
              </a:solidFill>
            </a:endParaRPr>
          </a:p>
          <a:p>
            <a:pPr lvl="1" algn="l">
              <a:spcBef>
                <a:spcPct val="20000"/>
              </a:spcBef>
              <a:spcAft>
                <a:spcPct val="40000"/>
              </a:spcAft>
              <a:buFontTx/>
              <a:buChar char="•"/>
            </a:pPr>
            <a:r>
              <a:rPr lang="en-US" sz="3200" b="1" dirty="0">
                <a:solidFill>
                  <a:schemeClr val="tx1"/>
                </a:solidFill>
              </a:rPr>
              <a:t>  Confess Faith			</a:t>
            </a:r>
            <a:r>
              <a:rPr lang="en-US" sz="3200" b="1" dirty="0" smtClean="0">
                <a:solidFill>
                  <a:schemeClr val="tx1"/>
                </a:solidFill>
              </a:rPr>
              <a:t>Rom. 10:9</a:t>
            </a:r>
            <a:endParaRPr lang="en-US" sz="3200" b="1" dirty="0">
              <a:solidFill>
                <a:schemeClr val="tx1"/>
              </a:solidFill>
            </a:endParaRPr>
          </a:p>
          <a:p>
            <a:pPr lvl="1" algn="l">
              <a:spcBef>
                <a:spcPct val="20000"/>
              </a:spcBef>
              <a:spcAft>
                <a:spcPct val="40000"/>
              </a:spcAft>
              <a:buFontTx/>
              <a:buChar char="•"/>
            </a:pPr>
            <a:r>
              <a:rPr lang="en-US" sz="3200" b="1" dirty="0">
                <a:solidFill>
                  <a:schemeClr val="tx1"/>
                </a:solidFill>
              </a:rPr>
              <a:t>  Be Baptized			</a:t>
            </a:r>
            <a:r>
              <a:rPr lang="en-US" sz="3200" b="1" dirty="0" smtClean="0">
                <a:solidFill>
                  <a:schemeClr val="tx1"/>
                </a:solidFill>
              </a:rPr>
              <a:t>Mark 16:16</a:t>
            </a:r>
            <a:endParaRPr lang="en-US" sz="3200" b="1" dirty="0">
              <a:solidFill>
                <a:schemeClr val="tx1"/>
              </a:solidFill>
            </a:endParaRPr>
          </a:p>
          <a:p>
            <a:pPr>
              <a:spcBef>
                <a:spcPct val="20000"/>
              </a:spcBef>
              <a:spcAft>
                <a:spcPct val="40000"/>
              </a:spcAft>
            </a:pPr>
            <a:r>
              <a:rPr lang="en-US" sz="3000" b="1" dirty="0">
                <a:solidFill>
                  <a:srgbClr val="FFFF00"/>
                </a:solidFill>
              </a:rPr>
              <a:t>Added to His church, His body, His </a:t>
            </a:r>
            <a:r>
              <a:rPr lang="en-US" sz="3000" b="1" dirty="0" smtClean="0">
                <a:solidFill>
                  <a:srgbClr val="FFFF00"/>
                </a:solidFill>
              </a:rPr>
              <a:t>family</a:t>
            </a:r>
            <a:endParaRPr lang="en-US" sz="3000" b="1" dirty="0">
              <a:solidFill>
                <a:srgbClr val="FFFF00"/>
              </a:solidFill>
            </a:endParaRPr>
          </a:p>
          <a:p>
            <a:pPr lvl="1" algn="l">
              <a:spcBef>
                <a:spcPct val="20000"/>
              </a:spcBef>
              <a:spcAft>
                <a:spcPct val="40000"/>
              </a:spcAft>
              <a:buFontTx/>
              <a:buChar char="•"/>
            </a:pPr>
            <a:r>
              <a:rPr lang="en-US" sz="3200" b="1" dirty="0">
                <a:solidFill>
                  <a:schemeClr val="tx1"/>
                </a:solidFill>
              </a:rPr>
              <a:t>  Be Faithful			Rev. 2:10</a:t>
            </a:r>
          </a:p>
        </p:txBody>
      </p:sp>
    </p:spTree>
    <p:extLst>
      <p:ext uri="{BB962C8B-B14F-4D97-AF65-F5344CB8AC3E}">
        <p14:creationId xmlns:p14="http://schemas.microsoft.com/office/powerpoint/2010/main" val="2184170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1181862"/>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God Expects Sacrifice</a:t>
            </a:r>
          </a:p>
          <a:p>
            <a:pPr marL="800100" lvl="1" indent="-342900" algn="l">
              <a:spcAft>
                <a:spcPct val="30000"/>
              </a:spcAft>
              <a:buFont typeface="Arial" panose="020B0604020202020204" pitchFamily="34" charset="0"/>
              <a:buChar char="•"/>
            </a:pPr>
            <a:r>
              <a:rPr lang="en-US" b="1" dirty="0" smtClean="0">
                <a:solidFill>
                  <a:srgbClr val="FFFF00"/>
                </a:solidFill>
              </a:rPr>
              <a:t>Sacrifices are part of almost all religions</a:t>
            </a:r>
            <a:endParaRPr lang="en-US" b="1" dirty="0">
              <a:solidFill>
                <a:srgbClr val="FFFF00"/>
              </a:solidFill>
            </a:endParaRPr>
          </a:p>
        </p:txBody>
      </p:sp>
    </p:spTree>
    <p:extLst>
      <p:ext uri="{BB962C8B-B14F-4D97-AF65-F5344CB8AC3E}">
        <p14:creationId xmlns:p14="http://schemas.microsoft.com/office/powerpoint/2010/main" val="1301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1661993"/>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God Expects Sacrifice</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chemeClr val="tx1"/>
                </a:solidFill>
              </a:rPr>
              <a:t>Sacrifices are part of almost all religions</a:t>
            </a:r>
            <a:endParaRPr lang="en-US" b="1" dirty="0" smtClean="0">
              <a:solidFill>
                <a:srgbClr val="FFFF00"/>
              </a:solidFill>
            </a:endParaRPr>
          </a:p>
          <a:p>
            <a:pPr marL="800100" lvl="1" indent="-342900" algn="l">
              <a:spcAft>
                <a:spcPct val="30000"/>
              </a:spcAft>
              <a:buFont typeface="Arial" panose="020B0604020202020204" pitchFamily="34" charset="0"/>
              <a:buChar char="•"/>
            </a:pPr>
            <a:r>
              <a:rPr lang="en-US" b="1" dirty="0" smtClean="0">
                <a:solidFill>
                  <a:srgbClr val="FFFF00"/>
                </a:solidFill>
              </a:rPr>
              <a:t>The origin of sacrifices—Gen. 4</a:t>
            </a:r>
            <a:endParaRPr lang="en-US" b="1" dirty="0">
              <a:solidFill>
                <a:srgbClr val="FFFF00"/>
              </a:solidFill>
            </a:endParaRPr>
          </a:p>
        </p:txBody>
      </p:sp>
    </p:spTree>
    <p:extLst>
      <p:ext uri="{BB962C8B-B14F-4D97-AF65-F5344CB8AC3E}">
        <p14:creationId xmlns:p14="http://schemas.microsoft.com/office/powerpoint/2010/main" val="2034139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142125"/>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God Expects Sacrifice</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chemeClr val="tx1"/>
                </a:solidFill>
              </a:rPr>
              <a:t>Sacrifices are part of almost all religions</a:t>
            </a:r>
          </a:p>
          <a:p>
            <a:pPr marL="800100" lvl="1" indent="-342900" algn="l">
              <a:spcAft>
                <a:spcPct val="30000"/>
              </a:spcAft>
              <a:buFont typeface="Arial" panose="020B0604020202020204" pitchFamily="34" charset="0"/>
              <a:buChar char="•"/>
            </a:pPr>
            <a:r>
              <a:rPr lang="en-US" b="1" dirty="0" smtClean="0">
                <a:solidFill>
                  <a:schemeClr val="tx1"/>
                </a:solidFill>
              </a:rPr>
              <a:t>The origin of sacrifices—Gen. 4</a:t>
            </a:r>
            <a:endParaRPr lang="en-US" b="1" dirty="0" smtClean="0">
              <a:solidFill>
                <a:srgbClr val="FFFF00"/>
              </a:solidFill>
            </a:endParaRPr>
          </a:p>
          <a:p>
            <a:pPr marL="800100" lvl="1" indent="-342900" algn="l">
              <a:spcAft>
                <a:spcPct val="30000"/>
              </a:spcAft>
              <a:buFont typeface="Arial" panose="020B0604020202020204" pitchFamily="34" charset="0"/>
              <a:buChar char="•"/>
            </a:pPr>
            <a:r>
              <a:rPr lang="en-US" b="1" dirty="0" smtClean="0">
                <a:solidFill>
                  <a:srgbClr val="FFFF00"/>
                </a:solidFill>
              </a:rPr>
              <a:t>Sacrifices are the perfume of heaven</a:t>
            </a:r>
            <a:endParaRPr lang="en-US" b="1" dirty="0">
              <a:solidFill>
                <a:srgbClr val="FFFF00"/>
              </a:solidFill>
            </a:endParaRPr>
          </a:p>
        </p:txBody>
      </p:sp>
    </p:spTree>
    <p:extLst>
      <p:ext uri="{BB962C8B-B14F-4D97-AF65-F5344CB8AC3E}">
        <p14:creationId xmlns:p14="http://schemas.microsoft.com/office/powerpoint/2010/main" val="535612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2622256"/>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God Expects Sacrifice</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chemeClr val="tx1"/>
                </a:solidFill>
              </a:rPr>
              <a:t>Sacrifices are part of almost all religions</a:t>
            </a:r>
          </a:p>
          <a:p>
            <a:pPr marL="800100" lvl="1" indent="-342900" algn="l">
              <a:spcAft>
                <a:spcPct val="30000"/>
              </a:spcAft>
              <a:buFont typeface="Arial" panose="020B0604020202020204" pitchFamily="34" charset="0"/>
              <a:buChar char="•"/>
            </a:pPr>
            <a:r>
              <a:rPr lang="en-US" b="1" dirty="0" smtClean="0">
                <a:solidFill>
                  <a:schemeClr val="tx1"/>
                </a:solidFill>
              </a:rPr>
              <a:t>The origin of sacrifices—Gen. 4</a:t>
            </a:r>
          </a:p>
          <a:p>
            <a:pPr marL="800100" lvl="1" indent="-342900" algn="l">
              <a:spcAft>
                <a:spcPct val="30000"/>
              </a:spcAft>
              <a:buFont typeface="Arial" panose="020B0604020202020204" pitchFamily="34" charset="0"/>
              <a:buChar char="•"/>
            </a:pPr>
            <a:r>
              <a:rPr lang="en-US" b="1" dirty="0" smtClean="0">
                <a:solidFill>
                  <a:schemeClr val="tx1"/>
                </a:solidFill>
              </a:rPr>
              <a:t>Sacrifices are the perfume of heaven</a:t>
            </a:r>
            <a:endParaRPr lang="en-US" b="1" dirty="0" smtClean="0">
              <a:solidFill>
                <a:srgbClr val="FFFF00"/>
              </a:solidFill>
            </a:endParaRPr>
          </a:p>
          <a:p>
            <a:pPr marL="800100" lvl="1" indent="-342900" algn="l">
              <a:spcAft>
                <a:spcPct val="30000"/>
              </a:spcAft>
              <a:buFont typeface="Arial" panose="020B0604020202020204" pitchFamily="34" charset="0"/>
              <a:buChar char="•"/>
            </a:pPr>
            <a:r>
              <a:rPr lang="en-US" b="1" dirty="0" smtClean="0">
                <a:solidFill>
                  <a:srgbClr val="FFFF00"/>
                </a:solidFill>
              </a:rPr>
              <a:t>Is anything more important than sacrifices?</a:t>
            </a:r>
            <a:endParaRPr lang="en-US" b="1" dirty="0">
              <a:solidFill>
                <a:srgbClr val="FFFF00"/>
              </a:solidFill>
            </a:endParaRPr>
          </a:p>
        </p:txBody>
      </p:sp>
    </p:spTree>
    <p:extLst>
      <p:ext uri="{BB962C8B-B14F-4D97-AF65-F5344CB8AC3E}">
        <p14:creationId xmlns:p14="http://schemas.microsoft.com/office/powerpoint/2010/main" val="354992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646331"/>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p:txBody>
      </p:sp>
    </p:spTree>
    <p:extLst>
      <p:ext uri="{BB962C8B-B14F-4D97-AF65-F5344CB8AC3E}">
        <p14:creationId xmlns:p14="http://schemas.microsoft.com/office/powerpoint/2010/main" val="3673995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457200" y="432030"/>
            <a:ext cx="8305800" cy="1181862"/>
          </a:xfrm>
          <a:prstGeom prst="rect">
            <a:avLst/>
          </a:prstGeom>
          <a:noFill/>
          <a:ln w="9525">
            <a:noFill/>
            <a:miter lim="800000"/>
            <a:headEnd/>
            <a:tailEnd/>
          </a:ln>
          <a:effectLst/>
        </p:spPr>
        <p:txBody>
          <a:bodyPr wrap="square">
            <a:spAutoFit/>
          </a:bodyPr>
          <a:lstStyle/>
          <a:p>
            <a:pPr marL="457200" indent="-457200">
              <a:spcAft>
                <a:spcPct val="30000"/>
              </a:spcAft>
            </a:pPr>
            <a:r>
              <a:rPr lang="en-US" sz="3600" b="1" dirty="0" smtClean="0">
                <a:solidFill>
                  <a:srgbClr val="FFFF00"/>
                </a:solidFill>
              </a:rPr>
              <a:t>Better Than Sacrifice He Commands</a:t>
            </a:r>
            <a:endParaRPr lang="en-US" sz="3600" b="1" dirty="0" smtClean="0">
              <a:solidFill>
                <a:schemeClr val="tx1"/>
              </a:solidFill>
            </a:endParaRPr>
          </a:p>
          <a:p>
            <a:pPr marL="800100" lvl="1" indent="-342900" algn="l">
              <a:spcAft>
                <a:spcPct val="30000"/>
              </a:spcAft>
              <a:buFont typeface="Arial" panose="020B0604020202020204" pitchFamily="34" charset="0"/>
              <a:buChar char="•"/>
            </a:pPr>
            <a:r>
              <a:rPr lang="en-US" b="1" dirty="0" smtClean="0">
                <a:solidFill>
                  <a:srgbClr val="FFFF00"/>
                </a:solidFill>
              </a:rPr>
              <a:t>Hearts </a:t>
            </a:r>
            <a:r>
              <a:rPr lang="en-US" b="1" dirty="0">
                <a:solidFill>
                  <a:srgbClr val="FFFF00"/>
                </a:solidFill>
              </a:rPr>
              <a:t>filled with continual </a:t>
            </a:r>
            <a:r>
              <a:rPr lang="en-US" b="1" dirty="0" smtClean="0">
                <a:solidFill>
                  <a:srgbClr val="FFFF00"/>
                </a:solidFill>
              </a:rPr>
              <a:t>thanksgiving</a:t>
            </a:r>
            <a:endParaRPr lang="en-US" b="1" dirty="0">
              <a:solidFill>
                <a:schemeClr val="tx1"/>
              </a:solidFill>
            </a:endParaRPr>
          </a:p>
        </p:txBody>
      </p:sp>
    </p:spTree>
    <p:extLst>
      <p:ext uri="{BB962C8B-B14F-4D97-AF65-F5344CB8AC3E}">
        <p14:creationId xmlns:p14="http://schemas.microsoft.com/office/powerpoint/2010/main" val="2099104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Arial" pitchFamily="34"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10191</TotalTime>
  <Pages>37</Pages>
  <Words>983</Words>
  <Application>Microsoft Office PowerPoint</Application>
  <PresentationFormat>On-screen Show (4:3)</PresentationFormat>
  <Paragraphs>167</Paragraphs>
  <Slides>36</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Book Antiqua</vt:lpstr>
      <vt:lpstr>Tahoma</vt:lpstr>
      <vt:lpstr>Times New Roman</vt:lpstr>
      <vt:lpstr>Neon 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God and His Glorious Church</dc:title>
  <dc:subject/>
  <dc:creator>Dan Jenkins</dc:creator>
  <cp:keywords/>
  <dc:description/>
  <cp:lastModifiedBy>David</cp:lastModifiedBy>
  <cp:revision>263</cp:revision>
  <cp:lastPrinted>2014-08-31T20:08:50Z</cp:lastPrinted>
  <dcterms:created xsi:type="dcterms:W3CDTF">1999-05-09T20:26:14Z</dcterms:created>
  <dcterms:modified xsi:type="dcterms:W3CDTF">2014-08-31T20:09:08Z</dcterms:modified>
</cp:coreProperties>
</file>