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60"/>
    <a:srgbClr val="000136"/>
    <a:srgbClr val="FFF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98" d="100"/>
          <a:sy n="98" d="100"/>
        </p:scale>
        <p:origin x="60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83E1-2811-4C4E-9437-0B4721CE6717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3498-29E3-47FF-9719-95B420C3BEB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7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83E1-2811-4C4E-9437-0B4721CE6717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3498-29E3-47FF-9719-95B420C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2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83E1-2811-4C4E-9437-0B4721CE6717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3498-29E3-47FF-9719-95B420C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055716"/>
            <a:ext cx="8678488" cy="634973"/>
          </a:xfrm>
          <a:solidFill>
            <a:srgbClr val="FFF88A"/>
          </a:solidFill>
          <a:effectLst>
            <a:softEdge rad="88900"/>
          </a:effectLst>
        </p:spPr>
        <p:txBody>
          <a:bodyPr>
            <a:noAutofit/>
          </a:bodyPr>
          <a:lstStyle>
            <a:lvl1pPr algn="ctr">
              <a:defRPr sz="3600" b="1">
                <a:solidFill>
                  <a:srgbClr val="000136"/>
                </a:solidFill>
                <a:effectLst>
                  <a:glow rad="76200">
                    <a:schemeClr val="bg1"/>
                  </a:glo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5" y="1825624"/>
            <a:ext cx="8811491" cy="50323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glow rad="76200">
                    <a:schemeClr val="bg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–"/>
              <a:defRPr b="1">
                <a:solidFill>
                  <a:srgbClr val="000360"/>
                </a:solidFill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3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83E1-2811-4C4E-9437-0B4721CE6717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3498-29E3-47FF-9719-95B420C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83E1-2811-4C4E-9437-0B4721CE6717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3498-29E3-47FF-9719-95B420C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3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83E1-2811-4C4E-9437-0B4721CE6717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3498-29E3-47FF-9719-95B420C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83E1-2811-4C4E-9437-0B4721CE6717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3498-29E3-47FF-9719-95B420C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6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83E1-2811-4C4E-9437-0B4721CE6717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3498-29E3-47FF-9719-95B420C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83E1-2811-4C4E-9437-0B4721CE6717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3498-29E3-47FF-9719-95B420C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83E1-2811-4C4E-9437-0B4721CE6717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3498-29E3-47FF-9719-95B420C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F83E1-2811-4C4E-9437-0B4721CE6717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3498-29E3-47FF-9719-95B420C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4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5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Absolutely Amazing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5" y="1825624"/>
            <a:ext cx="8911245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Adopted By God into His Family – </a:t>
            </a:r>
            <a:r>
              <a:rPr lang="en-US" dirty="0" smtClean="0"/>
              <a:t>“</a:t>
            </a:r>
            <a:r>
              <a:rPr lang="en-US" dirty="0"/>
              <a:t>A Chosen Race</a:t>
            </a:r>
            <a:r>
              <a:rPr lang="en-US" dirty="0" smtClean="0"/>
              <a:t>”</a:t>
            </a:r>
            <a:endParaRPr lang="en-US" sz="3600" dirty="0"/>
          </a:p>
          <a:p>
            <a:pPr lvl="1"/>
            <a:r>
              <a:rPr lang="en-US" dirty="0" smtClean="0"/>
              <a:t>Chose believers who are born again (John 1:12; 3:5)</a:t>
            </a:r>
          </a:p>
          <a:p>
            <a:r>
              <a:rPr lang="en-US" dirty="0" smtClean="0"/>
              <a:t>Authorized </a:t>
            </a:r>
            <a:r>
              <a:rPr lang="en-US" dirty="0"/>
              <a:t>By God with Direct Access – </a:t>
            </a:r>
            <a:r>
              <a:rPr lang="en-US" dirty="0" smtClean="0"/>
              <a:t>“</a:t>
            </a:r>
            <a:r>
              <a:rPr lang="en-US" dirty="0"/>
              <a:t>A Royal Priesthood</a:t>
            </a:r>
            <a:r>
              <a:rPr lang="en-US" dirty="0" smtClean="0"/>
              <a:t>”</a:t>
            </a:r>
            <a:endParaRPr lang="en-US" sz="3600" dirty="0"/>
          </a:p>
          <a:p>
            <a:pPr lvl="1"/>
            <a:r>
              <a:rPr lang="en-US" dirty="0" smtClean="0"/>
              <a:t>Empowered to approach God personally and directly (Eph. 2:18)</a:t>
            </a:r>
          </a:p>
          <a:p>
            <a:r>
              <a:rPr lang="en-US" dirty="0" smtClean="0"/>
              <a:t>Appointed By </a:t>
            </a:r>
            <a:r>
              <a:rPr lang="en-US" dirty="0"/>
              <a:t>God As Citizens of Heaven – </a:t>
            </a:r>
            <a:r>
              <a:rPr lang="en-US" dirty="0" smtClean="0"/>
              <a:t>“</a:t>
            </a:r>
            <a:r>
              <a:rPr lang="en-US" dirty="0"/>
              <a:t>A Holy Nation”</a:t>
            </a:r>
            <a:endParaRPr lang="en-US" sz="4000" dirty="0"/>
          </a:p>
          <a:p>
            <a:pPr lvl="1"/>
            <a:r>
              <a:rPr lang="en-US" dirty="0" smtClean="0"/>
              <a:t>Set apart unto God to serve His heavenly purpose (Phil. 3:20)</a:t>
            </a:r>
          </a:p>
          <a:p>
            <a:r>
              <a:rPr lang="en-US" dirty="0" smtClean="0"/>
              <a:t>Adored </a:t>
            </a:r>
            <a:r>
              <a:rPr lang="en-US" dirty="0"/>
              <a:t>By God As His </a:t>
            </a:r>
            <a:r>
              <a:rPr lang="en-US" dirty="0" smtClean="0"/>
              <a:t>Treasure </a:t>
            </a:r>
            <a:r>
              <a:rPr lang="en-US" dirty="0"/>
              <a:t>– </a:t>
            </a:r>
            <a:r>
              <a:rPr lang="en-US" dirty="0" smtClean="0"/>
              <a:t>“</a:t>
            </a:r>
            <a:r>
              <a:rPr lang="en-US" dirty="0"/>
              <a:t>His Own Special People</a:t>
            </a:r>
            <a:r>
              <a:rPr lang="en-US" dirty="0" smtClean="0"/>
              <a:t>”</a:t>
            </a:r>
            <a:endParaRPr lang="en-US" sz="4000" dirty="0"/>
          </a:p>
          <a:p>
            <a:pPr lvl="1"/>
            <a:r>
              <a:rPr lang="en-US" dirty="0" smtClean="0"/>
              <a:t>Belong to God, Who bought us &amp; preserves us (1 Cor. 6:19-20)</a:t>
            </a:r>
          </a:p>
          <a:p>
            <a:r>
              <a:rPr lang="en-US" dirty="0" smtClean="0"/>
              <a:t>Airlifted </a:t>
            </a:r>
            <a:r>
              <a:rPr lang="en-US" dirty="0"/>
              <a:t>By God Out of Sin </a:t>
            </a:r>
            <a:r>
              <a:rPr lang="en-US" dirty="0" smtClean="0"/>
              <a:t>&amp; </a:t>
            </a:r>
            <a:r>
              <a:rPr lang="en-US" dirty="0"/>
              <a:t>Into Christ – </a:t>
            </a:r>
            <a:r>
              <a:rPr lang="en-US" dirty="0" smtClean="0"/>
              <a:t>“Called Out…Into”</a:t>
            </a:r>
          </a:p>
          <a:p>
            <a:pPr lvl="1"/>
            <a:r>
              <a:rPr lang="en-US" dirty="0" smtClean="0"/>
              <a:t>Called by the light of gospel and rescued upon obedience (2 Th. 2:14)</a:t>
            </a:r>
          </a:p>
          <a:p>
            <a:r>
              <a:rPr lang="en-US" dirty="0" smtClean="0"/>
              <a:t>Atoned </a:t>
            </a:r>
            <a:r>
              <a:rPr lang="en-US" dirty="0"/>
              <a:t>By God for All Sins – </a:t>
            </a:r>
            <a:r>
              <a:rPr lang="en-US" dirty="0" smtClean="0"/>
              <a:t>“</a:t>
            </a:r>
            <a:r>
              <a:rPr lang="en-US" dirty="0"/>
              <a:t>Now Have Obtained Mercy”</a:t>
            </a:r>
            <a:endParaRPr lang="en-US" sz="4000" dirty="0"/>
          </a:p>
          <a:p>
            <a:pPr lvl="1"/>
            <a:r>
              <a:rPr lang="en-US" dirty="0" smtClean="0"/>
              <a:t>Recipients of God’s compassion, pity and forgiveness (Eph. 2:4-7)</a:t>
            </a:r>
          </a:p>
          <a:p>
            <a:r>
              <a:rPr lang="en-US" dirty="0" smtClean="0"/>
              <a:t>Awarded </a:t>
            </a:r>
            <a:r>
              <a:rPr lang="en-US" dirty="0"/>
              <a:t>By God to Be His People – </a:t>
            </a:r>
            <a:r>
              <a:rPr lang="en-US" dirty="0" smtClean="0"/>
              <a:t>“</a:t>
            </a:r>
            <a:r>
              <a:rPr lang="en-US" dirty="0"/>
              <a:t>Now the People of </a:t>
            </a:r>
            <a:r>
              <a:rPr lang="en-US" dirty="0" smtClean="0"/>
              <a:t>God”</a:t>
            </a:r>
          </a:p>
          <a:p>
            <a:pPr lvl="1"/>
            <a:r>
              <a:rPr lang="en-US" dirty="0" smtClean="0"/>
              <a:t>Reconciled to Him through the cross of Jesus (Col. 1:20-22)</a:t>
            </a:r>
          </a:p>
        </p:txBody>
      </p:sp>
    </p:spTree>
    <p:extLst>
      <p:ext uri="{BB962C8B-B14F-4D97-AF65-F5344CB8AC3E}">
        <p14:creationId xmlns:p14="http://schemas.microsoft.com/office/powerpoint/2010/main" val="5121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Absolutely Appropriate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5" y="1825624"/>
            <a:ext cx="8911245" cy="50323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Announce Abroad the Amazing God </a:t>
            </a:r>
            <a:r>
              <a:rPr lang="en-US" sz="2000" dirty="0" smtClean="0"/>
              <a:t>– “Proclaim His </a:t>
            </a:r>
            <a:r>
              <a:rPr lang="en-US" sz="2000" dirty="0" err="1" smtClean="0"/>
              <a:t>Excellencies</a:t>
            </a:r>
            <a:r>
              <a:rPr lang="en-US" sz="2000" dirty="0" smtClean="0"/>
              <a:t>”</a:t>
            </a:r>
          </a:p>
          <a:p>
            <a:pPr lvl="1"/>
            <a:r>
              <a:rPr lang="en-US" dirty="0" smtClean="0"/>
              <a:t>His </a:t>
            </a:r>
            <a:r>
              <a:rPr lang="en-US" dirty="0"/>
              <a:t>Amazing Love (John 3:16; Rom. 5:8; Rom. </a:t>
            </a:r>
            <a:r>
              <a:rPr lang="en-US" dirty="0" smtClean="0"/>
              <a:t>8:35-39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His </a:t>
            </a:r>
            <a:r>
              <a:rPr lang="en-US" dirty="0"/>
              <a:t>Amazing Grace (Eph. 2:1-10; 1 Tim. 1:12-15; </a:t>
            </a:r>
            <a:r>
              <a:rPr lang="en-US" dirty="0" smtClean="0"/>
              <a:t>Rom. 3:23-26)</a:t>
            </a:r>
            <a:endParaRPr lang="en-US" dirty="0"/>
          </a:p>
          <a:p>
            <a:pPr lvl="1"/>
            <a:r>
              <a:rPr lang="en-US" dirty="0" smtClean="0"/>
              <a:t>His </a:t>
            </a:r>
            <a:r>
              <a:rPr lang="en-US" dirty="0"/>
              <a:t>Amazing Power (Gen. 1:1; </a:t>
            </a:r>
            <a:r>
              <a:rPr lang="en-US" dirty="0" smtClean="0"/>
              <a:t>Psa</a:t>
            </a:r>
            <a:r>
              <a:rPr lang="en-US" dirty="0"/>
              <a:t>. 33:6</a:t>
            </a:r>
            <a:r>
              <a:rPr lang="en-US" dirty="0" smtClean="0"/>
              <a:t>, 9</a:t>
            </a:r>
            <a:r>
              <a:rPr lang="en-US" dirty="0"/>
              <a:t>; 8:3; Eph. 3:20-21)</a:t>
            </a:r>
          </a:p>
          <a:p>
            <a:pPr lvl="1"/>
            <a:r>
              <a:rPr lang="en-US" dirty="0" smtClean="0"/>
              <a:t>His </a:t>
            </a:r>
            <a:r>
              <a:rPr lang="en-US" dirty="0"/>
              <a:t>Amazing Wisdom (Rom. 11:33-36; Psa. 147:5; </a:t>
            </a:r>
            <a:r>
              <a:rPr lang="en-US" dirty="0" smtClean="0"/>
              <a:t>139:1-6)</a:t>
            </a:r>
            <a:endParaRPr lang="en-US" dirty="0"/>
          </a:p>
          <a:p>
            <a:pPr lvl="1"/>
            <a:r>
              <a:rPr lang="en-US" dirty="0" smtClean="0"/>
              <a:t>His </a:t>
            </a:r>
            <a:r>
              <a:rPr lang="en-US" dirty="0"/>
              <a:t>Amazing Goodness (1 Tim. 2:4; 2 Pet. 3:9; Psa. 86:15; 31:19)</a:t>
            </a:r>
          </a:p>
          <a:p>
            <a:pPr lvl="1"/>
            <a:r>
              <a:rPr lang="en-US" dirty="0" smtClean="0"/>
              <a:t>His </a:t>
            </a:r>
            <a:r>
              <a:rPr lang="en-US" dirty="0"/>
              <a:t>Amazing Truth </a:t>
            </a:r>
            <a:r>
              <a:rPr lang="en-US" dirty="0" smtClean="0"/>
              <a:t>(2 Tim. 3:16-17; 2 Pet. 1:3; Jas. 1:21-25)</a:t>
            </a:r>
            <a:endParaRPr lang="en-US" dirty="0"/>
          </a:p>
          <a:p>
            <a:pPr lvl="1"/>
            <a:r>
              <a:rPr lang="en-US" dirty="0" smtClean="0"/>
              <a:t>His </a:t>
            </a:r>
            <a:r>
              <a:rPr lang="en-US" dirty="0"/>
              <a:t>Amazing Plan (John 3:17; 14:6; </a:t>
            </a:r>
            <a:r>
              <a:rPr lang="en-US" dirty="0" smtClean="0"/>
              <a:t>1 Cor. 15:1-4; Mk. 16:15-16)</a:t>
            </a:r>
          </a:p>
          <a:p>
            <a:r>
              <a:rPr lang="en-US" dirty="0" smtClean="0"/>
              <a:t>How Can Our Response Be Anything Less Than…</a:t>
            </a:r>
          </a:p>
          <a:p>
            <a:pPr lvl="1"/>
            <a:r>
              <a:rPr lang="en-US" dirty="0" smtClean="0"/>
              <a:t>Giving </a:t>
            </a:r>
            <a:r>
              <a:rPr lang="en-US" dirty="0"/>
              <a:t>Him our all </a:t>
            </a:r>
            <a:r>
              <a:rPr lang="en-US" dirty="0" smtClean="0"/>
              <a:t>(Mark </a:t>
            </a:r>
            <a:r>
              <a:rPr lang="en-US" dirty="0"/>
              <a:t>12:30; 2 Cor. </a:t>
            </a:r>
            <a:r>
              <a:rPr lang="en-US" dirty="0" smtClean="0"/>
              <a:t>8:5)</a:t>
            </a:r>
            <a:endParaRPr lang="en-US" dirty="0"/>
          </a:p>
          <a:p>
            <a:pPr lvl="1"/>
            <a:r>
              <a:rPr lang="en-US" dirty="0" smtClean="0"/>
              <a:t>Abounding always in </a:t>
            </a:r>
            <a:r>
              <a:rPr lang="en-US" dirty="0"/>
              <a:t>His work (1 Cor. 15:58)</a:t>
            </a:r>
          </a:p>
          <a:p>
            <a:pPr lvl="1"/>
            <a:r>
              <a:rPr lang="en-US" dirty="0" smtClean="0"/>
              <a:t>Speaking </a:t>
            </a:r>
            <a:r>
              <a:rPr lang="en-US" dirty="0"/>
              <a:t>the truth (Acts </a:t>
            </a:r>
            <a:r>
              <a:rPr lang="en-US" dirty="0" smtClean="0"/>
              <a:t>4:20; Eph. 4:15)</a:t>
            </a:r>
            <a:endParaRPr lang="en-US" dirty="0"/>
          </a:p>
          <a:p>
            <a:pPr lvl="1"/>
            <a:r>
              <a:rPr lang="en-US" dirty="0" smtClean="0"/>
              <a:t>Showing </a:t>
            </a:r>
            <a:r>
              <a:rPr lang="en-US" dirty="0"/>
              <a:t>our love for </a:t>
            </a:r>
            <a:r>
              <a:rPr lang="en-US" dirty="0" smtClean="0"/>
              <a:t>Him </a:t>
            </a:r>
            <a:r>
              <a:rPr lang="en-US" dirty="0"/>
              <a:t>(</a:t>
            </a:r>
            <a:r>
              <a:rPr lang="en-US" dirty="0" smtClean="0"/>
              <a:t>John </a:t>
            </a:r>
            <a:r>
              <a:rPr lang="en-US" dirty="0"/>
              <a:t>14:15; </a:t>
            </a:r>
            <a:r>
              <a:rPr lang="en-US" dirty="0" smtClean="0"/>
              <a:t>Mark </a:t>
            </a:r>
            <a:r>
              <a:rPr lang="en-US" dirty="0"/>
              <a:t>16:15)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04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Assure Your Relationship with Him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5" y="1825624"/>
            <a:ext cx="8911245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Believe </a:t>
            </a:r>
            <a:r>
              <a:rPr lang="en-US" dirty="0"/>
              <a:t>that Jesus is God’s Son – Acts 16:31</a:t>
            </a:r>
          </a:p>
          <a:p>
            <a:r>
              <a:rPr lang="en-US" dirty="0" smtClean="0"/>
              <a:t>Repent </a:t>
            </a:r>
            <a:r>
              <a:rPr lang="en-US" dirty="0"/>
              <a:t>of your sins </a:t>
            </a:r>
            <a:r>
              <a:rPr lang="en-US" dirty="0" smtClean="0"/>
              <a:t>&amp; turn from them – </a:t>
            </a:r>
            <a:r>
              <a:rPr lang="en-US" dirty="0"/>
              <a:t>Acts 3:19</a:t>
            </a:r>
          </a:p>
          <a:p>
            <a:r>
              <a:rPr lang="en-US" dirty="0" smtClean="0"/>
              <a:t>Confess </a:t>
            </a:r>
            <a:r>
              <a:rPr lang="en-US" dirty="0"/>
              <a:t>your faith in Jesus </a:t>
            </a:r>
            <a:r>
              <a:rPr lang="en-US" dirty="0" smtClean="0"/>
              <a:t>as God’s Son – </a:t>
            </a:r>
            <a:r>
              <a:rPr lang="en-US" dirty="0"/>
              <a:t>Romans 10:9</a:t>
            </a:r>
          </a:p>
          <a:p>
            <a:r>
              <a:rPr lang="en-US" dirty="0" smtClean="0"/>
              <a:t>Be </a:t>
            </a:r>
            <a:r>
              <a:rPr lang="en-US" dirty="0"/>
              <a:t>immersed into Christ – </a:t>
            </a:r>
            <a:r>
              <a:rPr lang="en-US" dirty="0" smtClean="0"/>
              <a:t>Galatians </a:t>
            </a:r>
            <a:r>
              <a:rPr lang="en-US" dirty="0"/>
              <a:t>3:27</a:t>
            </a:r>
          </a:p>
          <a:p>
            <a:pPr lvl="1"/>
            <a:r>
              <a:rPr lang="en-US" dirty="0" smtClean="0"/>
              <a:t>Enter an amazing relationship with God – Galatians 3:26-27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will forgive you of your sins – Acts </a:t>
            </a:r>
            <a:r>
              <a:rPr lang="en-US" dirty="0" smtClean="0"/>
              <a:t>2:38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will add you to His church – Acts 2:47</a:t>
            </a:r>
          </a:p>
          <a:p>
            <a:pPr lvl="1"/>
            <a:r>
              <a:rPr lang="en-US" dirty="0"/>
              <a:t>God will enroll you in heaven – Hebrews 12:23</a:t>
            </a:r>
          </a:p>
          <a:p>
            <a:r>
              <a:rPr lang="en-US" dirty="0" smtClean="0"/>
              <a:t>Lovingly &amp; faithfully serve Him every day – 1 Cor. 15:58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1629</TotalTime>
  <Words>479</Words>
  <Application>Microsoft Office PowerPoint</Application>
  <PresentationFormat>On-screen Show (4:3)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An Absolutely Amazing Relationship</vt:lpstr>
      <vt:lpstr>An Absolutely Appropriate Response</vt:lpstr>
      <vt:lpstr>Assure Your Relationship with Him Today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20</cp:revision>
  <dcterms:created xsi:type="dcterms:W3CDTF">2014-08-15T02:24:29Z</dcterms:created>
  <dcterms:modified xsi:type="dcterms:W3CDTF">2014-08-17T12:44:52Z</dcterms:modified>
</cp:coreProperties>
</file>