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898" autoAdjust="0"/>
  </p:normalViewPr>
  <p:slideViewPr>
    <p:cSldViewPr snapToGrid="0">
      <p:cViewPr varScale="1">
        <p:scale>
          <a:sx n="108" d="100"/>
          <a:sy n="108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70" y="1254263"/>
            <a:ext cx="7964556" cy="821636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083979"/>
                </a:solidFill>
                <a:latin typeface="Segoe Print" panose="02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534" y="2206625"/>
            <a:ext cx="6858828" cy="1222375"/>
          </a:xfrm>
        </p:spPr>
        <p:txBody>
          <a:bodyPr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86534" y="4685250"/>
            <a:ext cx="7411692" cy="183736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0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9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0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9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B927-0F03-4ABD-9E7F-F00C519366F3}" type="datetimeFigureOut">
              <a:rPr lang="en-US" smtClean="0"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5268-7C05-4DAA-9640-5401433E9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95637" y="6334780"/>
            <a:ext cx="244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0">
                  <a:noFill/>
                </a:ln>
                <a:solidFill>
                  <a:prstClr val="white"/>
                </a:solidFill>
                <a:effectLst>
                  <a:outerShdw blurRad="50800" dist="25400" dir="2700000" algn="ctr" rotWithShape="0">
                    <a:prstClr val="black"/>
                  </a:outerShdw>
                </a:effectLst>
              </a:rPr>
              <a:t>1 Peter 3:18-21</a:t>
            </a:r>
            <a:endParaRPr lang="en-US" sz="1050" dirty="0">
              <a:ln w="190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149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Noah’s Family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Filthy world of sin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Cleansed world from sin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92819" y="3245402"/>
            <a:ext cx="26436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Flood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549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083979"/>
                </a:solidFill>
              </a:rPr>
              <a:t>Genesis 6-8 + 1 Peter 3:20</a:t>
            </a:r>
            <a:endParaRPr lang="en-US" sz="2400" b="1" dirty="0">
              <a:solidFill>
                <a:srgbClr val="083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Israelites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in bondage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Freedom from bondage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5627" y="3245402"/>
            <a:ext cx="39180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Red Sea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549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083979"/>
                </a:solidFill>
              </a:rPr>
              <a:t>Exodus 1:8-14; 3:7-10; 14:21-30; 1 Corinthians 10:1-2</a:t>
            </a:r>
            <a:endParaRPr lang="en-US" sz="2400" b="1" dirty="0">
              <a:solidFill>
                <a:srgbClr val="083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Diseased outcast (leper)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56184" y="4685250"/>
            <a:ext cx="7411692" cy="1837360"/>
          </a:xfrm>
        </p:spPr>
        <p:txBody>
          <a:bodyPr/>
          <a:lstStyle/>
          <a:p>
            <a:r>
              <a:rPr lang="en-US" dirty="0" smtClean="0"/>
              <a:t>Clean like a child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81023" y="3277514"/>
            <a:ext cx="62344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Jordan River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549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083979"/>
                </a:solidFill>
              </a:rPr>
              <a:t>2 Kings 5:1-14; Luke 4:27</a:t>
            </a:r>
            <a:endParaRPr lang="en-US" sz="2400" b="1" dirty="0">
              <a:solidFill>
                <a:srgbClr val="083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Blind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Perpetual blindness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37508" y="4685250"/>
            <a:ext cx="5742868" cy="1377222"/>
          </a:xfrm>
        </p:spPr>
        <p:txBody>
          <a:bodyPr/>
          <a:lstStyle/>
          <a:p>
            <a:r>
              <a:rPr lang="en-US" dirty="0" smtClean="0"/>
              <a:t>Seeing for first time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12723" y="3245402"/>
            <a:ext cx="68403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Pool of Siloam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549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083979"/>
                </a:solidFill>
              </a:rPr>
              <a:t>John 9:1-11</a:t>
            </a:r>
            <a:endParaRPr lang="en-US" sz="2400" b="1" dirty="0">
              <a:solidFill>
                <a:srgbClr val="083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Nicodemus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the kingdom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14425" y="4685250"/>
            <a:ext cx="5876333" cy="1837360"/>
          </a:xfrm>
        </p:spPr>
        <p:txBody>
          <a:bodyPr/>
          <a:lstStyle/>
          <a:p>
            <a:r>
              <a:rPr lang="en-US" dirty="0" smtClean="0"/>
              <a:t>Enter the kingdom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35430" y="3316424"/>
            <a:ext cx="50032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New Birth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549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083979"/>
                </a:solidFill>
              </a:rPr>
              <a:t>John 3:1-7</a:t>
            </a:r>
            <a:endParaRPr lang="en-US" sz="2400" b="1" dirty="0">
              <a:solidFill>
                <a:srgbClr val="083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Saul of Tarsus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Stained with sin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91979" y="4685250"/>
            <a:ext cx="5876333" cy="1837360"/>
          </a:xfrm>
        </p:spPr>
        <p:txBody>
          <a:bodyPr/>
          <a:lstStyle/>
          <a:p>
            <a:r>
              <a:rPr lang="en-US" dirty="0" smtClean="0"/>
              <a:t>Washed from sins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5176" y="3245402"/>
            <a:ext cx="5052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Immersion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549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083979"/>
                </a:solidFill>
              </a:rPr>
              <a:t>Acts 9:1-18; 22:4-16</a:t>
            </a:r>
            <a:endParaRPr lang="en-US" sz="2400" b="1" dirty="0">
              <a:solidFill>
                <a:srgbClr val="083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and guilty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67691" y="4685250"/>
            <a:ext cx="5876333" cy="1837360"/>
          </a:xfrm>
        </p:spPr>
        <p:txBody>
          <a:bodyPr/>
          <a:lstStyle/>
          <a:p>
            <a:r>
              <a:rPr lang="en-US" dirty="0" smtClean="0"/>
              <a:t>Remission of sins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5176" y="3245402"/>
            <a:ext cx="5052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Immersion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5497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400" b="1" dirty="0" smtClean="0">
                <a:solidFill>
                  <a:srgbClr val="083979"/>
                </a:solidFill>
              </a:rPr>
              <a:t>Acts </a:t>
            </a:r>
            <a:r>
              <a:rPr lang="en-US" sz="2400" b="1" dirty="0" smtClean="0">
                <a:solidFill>
                  <a:srgbClr val="083979"/>
                </a:solidFill>
              </a:rPr>
              <a:t>2:37-41</a:t>
            </a:r>
            <a:endParaRPr lang="en-US" sz="2400" b="1" dirty="0">
              <a:solidFill>
                <a:srgbClr val="083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bg1"/>
                  </a:solidFill>
                </a:ln>
              </a:rPr>
              <a:t>Penitent Believers </a:t>
            </a:r>
            <a:r>
              <a:rPr lang="en-US" dirty="0" smtClean="0">
                <a:ln w="28575">
                  <a:solidFill>
                    <a:schemeClr val="bg1"/>
                  </a:solidFill>
                </a:ln>
              </a:rPr>
              <a:t>Today</a:t>
            </a:r>
            <a:endParaRPr lang="en-US" dirty="0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and stained with sin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5176" y="3190538"/>
            <a:ext cx="5052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rgbClr val="08397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Segoe Print" panose="02000600000000000000" pitchFamily="2" charset="0"/>
              </a:rPr>
              <a:t>Immersion</a:t>
            </a:r>
            <a:endParaRPr lang="en-US" sz="7200" b="1" dirty="0">
              <a:ln w="19050">
                <a:solidFill>
                  <a:srgbClr val="083979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444658" y="4361688"/>
            <a:ext cx="196914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Cleansed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Eph. 5:26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37146" y="4360320"/>
            <a:ext cx="196914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Saved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Mk. 16:16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134248" y="5225323"/>
            <a:ext cx="196914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Forgiven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Acts 2:38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134248" y="6085810"/>
            <a:ext cx="196914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Washed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Acts 22:16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2363696" y="5225323"/>
            <a:ext cx="2131067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Sanctified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Eph. 5:26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2535974" y="6085814"/>
            <a:ext cx="1786510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Justified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1 Cor. 6:11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803911" y="5221224"/>
            <a:ext cx="1786510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Disciple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Mt. 28:19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6835824" y="4361688"/>
            <a:ext cx="2308176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Born Again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John 3:5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7006251" y="5221224"/>
            <a:ext cx="196732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Newness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Rom. 6:4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7006251" y="6089904"/>
            <a:ext cx="196732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Freedom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Rom. 6:7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4714303" y="4361688"/>
            <a:ext cx="196732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Christ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Gal. 3:27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4727009" y="6089904"/>
            <a:ext cx="1967322" cy="75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ln w="19050">
                  <a:solidFill>
                    <a:srgbClr val="083979"/>
                  </a:solidFill>
                </a:ln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600" dirty="0" smtClean="0"/>
              <a:t>Kingdom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2400" dirty="0" smtClean="0">
                <a:ln w="9525">
                  <a:solidFill>
                    <a:srgbClr val="083979"/>
                  </a:solidFill>
                </a:ln>
              </a:rPr>
              <a:t>John 3:5</a:t>
            </a:r>
            <a:endParaRPr lang="en-US" sz="4400" dirty="0">
              <a:ln w="9525">
                <a:solidFill>
                  <a:srgbClr val="083979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077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4" grpId="1"/>
      <p:bldP spid="15" grpId="1"/>
      <p:bldP spid="16" grpId="1"/>
      <p:bldP spid="18" grpId="1"/>
      <p:bldP spid="19" grpId="1"/>
      <p:bldP spid="20" grpId="1"/>
      <p:bldP spid="21" grpId="1"/>
      <p:bldP spid="22" grpId="1"/>
      <p:bldP spid="23" grpId="1"/>
      <p:bldP spid="24" grpId="1"/>
      <p:bldP spid="26" grpId="1"/>
      <p:bldP spid="2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160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Office Theme</vt:lpstr>
      <vt:lpstr>PowerPoint Presentation</vt:lpstr>
      <vt:lpstr>Noah’s Family</vt:lpstr>
      <vt:lpstr>Israelites</vt:lpstr>
      <vt:lpstr>Naaman</vt:lpstr>
      <vt:lpstr>Blind Man</vt:lpstr>
      <vt:lpstr>Nicodemus</vt:lpstr>
      <vt:lpstr>Saul of Tarsus</vt:lpstr>
      <vt:lpstr>Believers</vt:lpstr>
      <vt:lpstr>Penitent Believers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26</cp:revision>
  <dcterms:created xsi:type="dcterms:W3CDTF">2014-06-28T02:23:46Z</dcterms:created>
  <dcterms:modified xsi:type="dcterms:W3CDTF">2014-08-10T12:24:22Z</dcterms:modified>
</cp:coreProperties>
</file>