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1803" r:id="rId2"/>
    <p:sldId id="2110" r:id="rId3"/>
    <p:sldId id="2084" r:id="rId4"/>
    <p:sldId id="2111" r:id="rId5"/>
    <p:sldId id="2112" r:id="rId6"/>
    <p:sldId id="2113" r:id="rId7"/>
    <p:sldId id="2114" r:id="rId8"/>
    <p:sldId id="2115" r:id="rId9"/>
    <p:sldId id="2116" r:id="rId10"/>
    <p:sldId id="2117" r:id="rId11"/>
    <p:sldId id="2121" r:id="rId12"/>
    <p:sldId id="2122" r:id="rId13"/>
    <p:sldId id="2123" r:id="rId14"/>
    <p:sldId id="2107" r:id="rId15"/>
    <p:sldId id="2124" r:id="rId16"/>
    <p:sldId id="2125" r:id="rId17"/>
    <p:sldId id="2126" r:id="rId18"/>
    <p:sldId id="2128" r:id="rId19"/>
    <p:sldId id="2108" r:id="rId20"/>
    <p:sldId id="2129" r:id="rId21"/>
    <p:sldId id="2133" r:id="rId22"/>
    <p:sldId id="2134" r:id="rId23"/>
    <p:sldId id="2135" r:id="rId24"/>
    <p:sldId id="2136" r:id="rId25"/>
    <p:sldId id="2131" r:id="rId26"/>
    <p:sldId id="2137" r:id="rId27"/>
    <p:sldId id="2109" r:id="rId28"/>
    <p:sldId id="2138" r:id="rId29"/>
    <p:sldId id="2139" r:id="rId30"/>
    <p:sldId id="2140" r:id="rId31"/>
    <p:sldId id="2142" r:id="rId32"/>
    <p:sldId id="2143" r:id="rId33"/>
    <p:sldId id="2144" r:id="rId34"/>
    <p:sldId id="2145" r:id="rId35"/>
    <p:sldId id="2151" r:id="rId36"/>
    <p:sldId id="2152" r:id="rId37"/>
    <p:sldId id="2153" r:id="rId38"/>
    <p:sldId id="2154" r:id="rId39"/>
    <p:sldId id="2155" r:id="rId40"/>
    <p:sldId id="2047" r:id="rId41"/>
    <p:sldId id="2156" r:id="rId42"/>
    <p:sldId id="2157" r:id="rId43"/>
    <p:sldId id="2158" r:id="rId44"/>
    <p:sldId id="2159" r:id="rId45"/>
    <p:sldId id="2160" r:id="rId46"/>
    <p:sldId id="2161" r:id="rId47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EFECB"/>
    <a:srgbClr val="E62100"/>
    <a:srgbClr val="CC3300"/>
    <a:srgbClr val="00CC00"/>
    <a:srgbClr val="3333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>
      <p:cViewPr varScale="1">
        <p:scale>
          <a:sx n="98" d="100"/>
          <a:sy n="98" d="100"/>
        </p:scale>
        <p:origin x="660" y="90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-1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7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322" y="4422142"/>
            <a:ext cx="5146457" cy="4188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10" tIns="45099" rIns="91810" bIns="45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3263"/>
            <a:ext cx="4635500" cy="3478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356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7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2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58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61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65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1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65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187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80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86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26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49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52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497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860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836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44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284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590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801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090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5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05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884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236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581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512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102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762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472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97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878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7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692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236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407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129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166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9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5354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9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8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70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63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6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9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1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B42A4E-526A-450B-B887-7C0FF024A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B30E-D9E0-4518-9692-94D981E9C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BDF86-D105-433D-A38A-80DE0D592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6D8B-28F8-4308-9C28-7C5B0091D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3F12-A562-4C48-B7D7-C3F3F04AD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E599-CB97-40C8-B4FB-4C23680EA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8B1A-C7EA-488D-BD8D-80A09A89B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B897-D9EA-41DF-8910-CDAD3C11F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DC0B-1E34-4CC2-8D2D-60EBDF03D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4076-D2BF-4F3B-AF29-7CB39ECCC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0DC2-A149-4913-9AE7-2E595CBDE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49F8C67-FDF2-43B4-863F-E50E8573C9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86800" cy="602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750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The Beauty of Holy Worship</a:t>
            </a:r>
          </a:p>
          <a:p>
            <a:pPr marL="457200" indent="-457200">
              <a:spcAft>
                <a:spcPct val="75000"/>
              </a:spcAft>
            </a:pPr>
            <a:endParaRPr lang="en-US" sz="48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8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8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Psalm 96:1-6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expression found four times in the Bible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Used three times by David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96:9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29:2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1 Chron. 16:29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Used once by Jehoshaphat—2 Chron. 20:21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Three elements involved our worship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28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expression found four times in the Bible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Used three times by David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96:9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29:2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1 Chron. 16:29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Used once by Jehoshaphat—2 Chron. 20:21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Three elements involved our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Worship of a holy God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1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681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expression found four times in the Bible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Used three times by David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96:9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29:2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1 Chron. 16:29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Used once by Jehoshaphat—2 Chron. 20:21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Three elements involved our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Worship of a holy God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Worship of a holy God by holy people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08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expression found four times in the Bible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Used three times by David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96:9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29:2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1 Chron. 16:29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Used once by Jehoshaphat—2 Chron. 20:21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Three elements involved our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Worship of a holy God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Worship of a holy God by holy people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Worship of a holy God by holy people in holy ways</a:t>
            </a:r>
            <a:endParaRPr lang="en-US" sz="11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of the Holy God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22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of the Holy God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scene in David’s time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70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of the Holy God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scene in David’s time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scene in heaven in Isaiah’s time—Isa. 6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18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of the Holy God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scene in David’s time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scene in heaven in Isaiah’s time—Isa. 6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scene in heaven in John’s time—Rev. 4-5</a:t>
            </a:r>
            <a:endParaRPr lang="en-US" sz="11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66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of the Holy God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scene in David’s time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scene in heaven in Isaiah’s time—Isa. 6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scene in heaven in John’s time—Rev. 4-5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scene in heaven right now</a:t>
            </a:r>
            <a:endParaRPr lang="en-US" sz="11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by a Holy People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1  </a:t>
            </a:r>
            <a:r>
              <a:rPr lang="en-US" sz="2000" b="1" dirty="0">
                <a:solidFill>
                  <a:schemeClr val="tx1"/>
                </a:solidFill>
              </a:rPr>
              <a:t>Oh, sing to the LORD a new song! Sing to the LORD, all the earth.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2  </a:t>
            </a:r>
            <a:r>
              <a:rPr lang="en-US" sz="2000" b="1" dirty="0">
                <a:solidFill>
                  <a:schemeClr val="tx1"/>
                </a:solidFill>
              </a:rPr>
              <a:t>Sing to the LORD, bless His name; Proclaim the good news of His salvation from day to day.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3  </a:t>
            </a:r>
            <a:r>
              <a:rPr lang="en-US" sz="2000" b="1" dirty="0">
                <a:solidFill>
                  <a:schemeClr val="tx1"/>
                </a:solidFill>
              </a:rPr>
              <a:t>Declare His glory among the nations, His wonders among all peoples.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4  </a:t>
            </a:r>
            <a:r>
              <a:rPr lang="en-US" sz="2000" b="1" dirty="0">
                <a:solidFill>
                  <a:schemeClr val="tx1"/>
                </a:solidFill>
              </a:rPr>
              <a:t>For the LORD is great and greatly to be praised; He is to be feared above all gods.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5  </a:t>
            </a:r>
            <a:r>
              <a:rPr lang="en-US" sz="2000" b="1" dirty="0">
                <a:solidFill>
                  <a:schemeClr val="tx1"/>
                </a:solidFill>
              </a:rPr>
              <a:t>For all the gods of the peoples are idols, But the LORD made the heavens.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6  </a:t>
            </a:r>
            <a:r>
              <a:rPr lang="en-US" sz="2000" b="1" dirty="0">
                <a:solidFill>
                  <a:schemeClr val="tx1"/>
                </a:solidFill>
              </a:rPr>
              <a:t>Honor and majesty are before Him; Strength and beauty are in His sanctuary.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7  </a:t>
            </a:r>
            <a:r>
              <a:rPr lang="en-US" sz="2000" b="1" dirty="0">
                <a:solidFill>
                  <a:schemeClr val="tx1"/>
                </a:solidFill>
              </a:rPr>
              <a:t>Give to the LORD, O families of the peoples, Give to the LORD glory and strength.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8  </a:t>
            </a:r>
            <a:r>
              <a:rPr lang="en-US" sz="2000" b="1" dirty="0">
                <a:solidFill>
                  <a:schemeClr val="tx1"/>
                </a:solidFill>
              </a:rPr>
              <a:t>Give to the LORD the glory due His name; Bring an offering, and come into His courts.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9  </a:t>
            </a:r>
            <a:r>
              <a:rPr lang="en-US" b="1" dirty="0">
                <a:solidFill>
                  <a:srgbClr val="FFFF00"/>
                </a:solidFill>
              </a:rPr>
              <a:t>Oh, worship the LORD in the beauty of holiness!</a:t>
            </a:r>
            <a:r>
              <a:rPr lang="en-US" sz="2000" b="1" dirty="0">
                <a:solidFill>
                  <a:schemeClr val="tx1"/>
                </a:solidFill>
              </a:rPr>
              <a:t> Tremble before Him, all the earth.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				Psalm 96:1-9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8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22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by a Holy People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focus is always on heaven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70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by a Holy People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focus is always on heaven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heart of the holy worshiper focused on Him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12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by a Holy People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focus is always on heaven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heart of the holy worshiper focused on Him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God looks internally, man externally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4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52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by a Holy People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focus is always on heaven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heart of the holy worshiper focused on Him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b="1" dirty="0" smtClean="0">
                <a:solidFill>
                  <a:schemeClr val="tx1"/>
                </a:solidFill>
              </a:rPr>
              <a:t>God looks internally, man externally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b="1" dirty="0" smtClean="0">
                <a:solidFill>
                  <a:srgbClr val="FFFF00"/>
                </a:solidFill>
              </a:rPr>
              <a:t>Not the best singer or orator, etc.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9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by a Holy People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focus is always on heaven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heart of the holy worshiper focused on Him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God looks internally, man externally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Not the best singer or orator, etc.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We lift up holy hands, we have been redeemed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32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by a Holy People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focus is always on heaven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heart of the holy worshiper focused on Him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God looks internally, man externally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Not the best singer or orator, etc.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We lift up holy hands, we have been redeemed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We use holy lips bought by His blood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78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by a Holy People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focus is always on heaven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heart of the holy worshiper focused on Him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God looks internally, man externally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Not the best singer or orator, etc.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We lift up holy hands, we have been redeemed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We use holy lips bought by His blood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Our worship ascends to heaven as a fragrant aroma</a:t>
            </a:r>
            <a:endParaRPr lang="en-US" sz="105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1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22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No indication that worship makes no difference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70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Jesus’ threefold description of holy worship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12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John 4:24 of worship we </a:t>
            </a:r>
            <a:r>
              <a:rPr lang="en-US" sz="2000" b="1" i="1" dirty="0" smtClean="0">
                <a:solidFill>
                  <a:srgbClr val="FFFF00"/>
                </a:solidFill>
              </a:rPr>
              <a:t>must </a:t>
            </a:r>
            <a:r>
              <a:rPr lang="en-US" sz="2000" b="1" dirty="0" smtClean="0">
                <a:solidFill>
                  <a:srgbClr val="FFFF00"/>
                </a:solidFill>
              </a:rPr>
              <a:t>offer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52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John 4:24 of worship we </a:t>
            </a:r>
            <a:r>
              <a:rPr lang="en-US" sz="2000" b="1" i="1" dirty="0" smtClean="0">
                <a:solidFill>
                  <a:schemeClr val="tx1"/>
                </a:solidFill>
              </a:rPr>
              <a:t>must </a:t>
            </a:r>
            <a:r>
              <a:rPr lang="en-US" sz="2000" b="1" dirty="0" smtClean="0">
                <a:solidFill>
                  <a:schemeClr val="tx1"/>
                </a:solidFill>
              </a:rPr>
              <a:t>offer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Must worship the right One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9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John 4:24 of worship we </a:t>
            </a:r>
            <a:r>
              <a:rPr lang="en-US" sz="2000" b="1" i="1" dirty="0" smtClean="0">
                <a:solidFill>
                  <a:schemeClr val="tx1"/>
                </a:solidFill>
              </a:rPr>
              <a:t>must </a:t>
            </a:r>
            <a:r>
              <a:rPr lang="en-US" sz="2000" b="1" dirty="0" smtClean="0">
                <a:solidFill>
                  <a:schemeClr val="tx1"/>
                </a:solidFill>
              </a:rPr>
              <a:t>offer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the right One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Must worship with the right heart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32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John 4:24 of worship we </a:t>
            </a:r>
            <a:r>
              <a:rPr lang="en-US" sz="2000" b="1" i="1" dirty="0" smtClean="0">
                <a:solidFill>
                  <a:schemeClr val="tx1"/>
                </a:solidFill>
              </a:rPr>
              <a:t>must </a:t>
            </a:r>
            <a:r>
              <a:rPr lang="en-US" sz="2000" b="1" dirty="0" smtClean="0">
                <a:solidFill>
                  <a:schemeClr val="tx1"/>
                </a:solidFill>
              </a:rPr>
              <a:t>offer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the right One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with the right heart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Must worship in the right way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78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John 4:24 of worship we </a:t>
            </a:r>
            <a:r>
              <a:rPr lang="en-US" sz="2000" b="1" i="1" dirty="0" smtClean="0">
                <a:solidFill>
                  <a:schemeClr val="tx1"/>
                </a:solidFill>
              </a:rPr>
              <a:t>must </a:t>
            </a:r>
            <a:r>
              <a:rPr lang="en-US" sz="2000" b="1" dirty="0" smtClean="0">
                <a:solidFill>
                  <a:schemeClr val="tx1"/>
                </a:solidFill>
              </a:rPr>
              <a:t>offer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the right One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with the right heart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in the right way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Five elements of holy worship when it began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John 4:24 of worship we </a:t>
            </a:r>
            <a:r>
              <a:rPr lang="en-US" sz="2000" b="1" i="1" dirty="0" smtClean="0">
                <a:solidFill>
                  <a:schemeClr val="tx1"/>
                </a:solidFill>
              </a:rPr>
              <a:t>must </a:t>
            </a:r>
            <a:r>
              <a:rPr lang="en-US" sz="2000" b="1" dirty="0" smtClean="0">
                <a:solidFill>
                  <a:schemeClr val="tx1"/>
                </a:solidFill>
              </a:rPr>
              <a:t>offer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the right One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with the right heart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in the right way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Five elements of holy worship when it began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The Lord’s supper every week, together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John 4:24 of worship we </a:t>
            </a:r>
            <a:r>
              <a:rPr lang="en-US" sz="2000" b="1" i="1" dirty="0" smtClean="0">
                <a:solidFill>
                  <a:schemeClr val="tx1"/>
                </a:solidFill>
              </a:rPr>
              <a:t>must </a:t>
            </a:r>
            <a:r>
              <a:rPr lang="en-US" sz="2000" b="1" dirty="0" smtClean="0">
                <a:solidFill>
                  <a:schemeClr val="tx1"/>
                </a:solidFill>
              </a:rPr>
              <a:t>offer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the right One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with the right heart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in the right way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Five elements of holy worship when it began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The Lord’s supper every week, together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Praying together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0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John 4:24 of worship we </a:t>
            </a:r>
            <a:r>
              <a:rPr lang="en-US" sz="2000" b="1" i="1" dirty="0" smtClean="0">
                <a:solidFill>
                  <a:schemeClr val="tx1"/>
                </a:solidFill>
              </a:rPr>
              <a:t>must </a:t>
            </a:r>
            <a:r>
              <a:rPr lang="en-US" sz="2000" b="1" dirty="0" smtClean="0">
                <a:solidFill>
                  <a:schemeClr val="tx1"/>
                </a:solidFill>
              </a:rPr>
              <a:t>offer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the right One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with the right heart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in the right way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Five elements of holy worship when it began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The Lord’s supper every week, together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Praying together 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Giving together</a:t>
            </a:r>
            <a:endParaRPr lang="en-US" sz="105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John 4:24 of worship we </a:t>
            </a:r>
            <a:r>
              <a:rPr lang="en-US" sz="2000" b="1" i="1" dirty="0" smtClean="0">
                <a:solidFill>
                  <a:schemeClr val="tx1"/>
                </a:solidFill>
              </a:rPr>
              <a:t>must </a:t>
            </a:r>
            <a:r>
              <a:rPr lang="en-US" sz="2000" b="1" dirty="0" smtClean="0">
                <a:solidFill>
                  <a:schemeClr val="tx1"/>
                </a:solidFill>
              </a:rPr>
              <a:t>offer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the right One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with the right heart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in the right way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Five elements of holy worship when it began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The Lord’s supper every week, together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Praying together 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Giving together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Studying together</a:t>
            </a:r>
            <a:endParaRPr lang="en-US" sz="105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Holy Ways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 indication that worship makes no difference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Jesus’ threefold description of holy worship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John 4:24 of worship we </a:t>
            </a:r>
            <a:r>
              <a:rPr lang="en-US" sz="2000" b="1" i="1" dirty="0" smtClean="0">
                <a:solidFill>
                  <a:schemeClr val="tx1"/>
                </a:solidFill>
              </a:rPr>
              <a:t>must </a:t>
            </a:r>
            <a:r>
              <a:rPr lang="en-US" sz="2000" b="1" dirty="0" smtClean="0">
                <a:solidFill>
                  <a:schemeClr val="tx1"/>
                </a:solidFill>
              </a:rPr>
              <a:t>offer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the right One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with the right heart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worship in the right way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Five elements of holy worship when it began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The Lord’s supper every week, together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Praying together 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Giving together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Studying together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Singing together</a:t>
            </a:r>
            <a:endParaRPr lang="en-US" sz="105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22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expression found four times in the Bible</a:t>
            </a:r>
            <a:endParaRPr lang="en-US" sz="11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Holy Worshiper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Holy Worshiper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9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Holy Worshiper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20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Holy Worshiper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99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Holy Worshiper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Holy Worshiper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sz="3000" b="1" dirty="0" smtClean="0">
                <a:solidFill>
                  <a:srgbClr val="FFFF00"/>
                </a:solidFill>
              </a:rPr>
              <a:t>family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552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Holy Worshiper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sz="3000" b="1" dirty="0" smtClean="0">
                <a:solidFill>
                  <a:srgbClr val="FFFF00"/>
                </a:solidFill>
              </a:rPr>
              <a:t>family</a:t>
            </a:r>
            <a:endParaRPr lang="en-US" sz="3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Faithful			Rev. 2:10</a:t>
            </a:r>
          </a:p>
        </p:txBody>
      </p:sp>
    </p:spTree>
    <p:extLst>
      <p:ext uri="{BB962C8B-B14F-4D97-AF65-F5344CB8AC3E}">
        <p14:creationId xmlns:p14="http://schemas.microsoft.com/office/powerpoint/2010/main" val="41472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70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expression found four times in the Bible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Used three times by David</a:t>
            </a:r>
            <a:endParaRPr lang="en-US" sz="11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12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expression found four times in the Bible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Used three times by David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Psalm 96:9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85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52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expression found four times in the Bible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Used three times by David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96:9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Psalm 29:2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9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expression found four times in the Bible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Used three times by David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96:9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29:2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1 Chron. 16:29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38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Worship in the Beauty of Holiness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expression found four times in the Bible</a:t>
            </a: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Used three times by David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96:9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Psalm 29:2</a:t>
            </a:r>
          </a:p>
          <a:p>
            <a:pPr marL="1885950" lvl="3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1 Chron. 16:29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1428750" lvl="2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Used once by Jehoshaphat—2 Chron. 20:21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10548</TotalTime>
  <Pages>37</Pages>
  <Words>1444</Words>
  <Application>Microsoft Office PowerPoint</Application>
  <PresentationFormat>On-screen Show (4:3)</PresentationFormat>
  <Paragraphs>257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Book Antiqua</vt:lpstr>
      <vt:lpstr>Tahoma</vt:lpstr>
      <vt:lpstr>Times New Roman</vt:lpstr>
      <vt:lpstr>Neon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subject/>
  <dc:creator>Dan Jenkins</dc:creator>
  <cp:keywords/>
  <dc:description/>
  <cp:lastModifiedBy>David</cp:lastModifiedBy>
  <cp:revision>267</cp:revision>
  <cp:lastPrinted>2014-06-01T12:09:04Z</cp:lastPrinted>
  <dcterms:created xsi:type="dcterms:W3CDTF">1999-05-09T20:26:14Z</dcterms:created>
  <dcterms:modified xsi:type="dcterms:W3CDTF">2014-06-01T12:12:35Z</dcterms:modified>
</cp:coreProperties>
</file>