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803" r:id="rId2"/>
    <p:sldId id="1368" r:id="rId3"/>
    <p:sldId id="1917" r:id="rId4"/>
    <p:sldId id="1884" r:id="rId5"/>
    <p:sldId id="1923" r:id="rId6"/>
    <p:sldId id="1924" r:id="rId7"/>
    <p:sldId id="1925" r:id="rId8"/>
    <p:sldId id="1918" r:id="rId9"/>
    <p:sldId id="1926" r:id="rId10"/>
    <p:sldId id="1919" r:id="rId11"/>
    <p:sldId id="1927" r:id="rId12"/>
    <p:sldId id="1928" r:id="rId13"/>
    <p:sldId id="1929" r:id="rId14"/>
    <p:sldId id="1930" r:id="rId15"/>
    <p:sldId id="1931" r:id="rId16"/>
    <p:sldId id="1883" r:id="rId17"/>
    <p:sldId id="1933" r:id="rId18"/>
    <p:sldId id="1936" r:id="rId19"/>
    <p:sldId id="1915" r:id="rId20"/>
    <p:sldId id="1937" r:id="rId21"/>
    <p:sldId id="1938" r:id="rId22"/>
    <p:sldId id="1939" r:id="rId23"/>
    <p:sldId id="1934" r:id="rId24"/>
    <p:sldId id="1945" r:id="rId25"/>
    <p:sldId id="1951" r:id="rId26"/>
    <p:sldId id="1946" r:id="rId27"/>
    <p:sldId id="1947" r:id="rId28"/>
    <p:sldId id="1940" r:id="rId29"/>
    <p:sldId id="1948" r:id="rId30"/>
    <p:sldId id="1949" r:id="rId31"/>
    <p:sldId id="1916" r:id="rId32"/>
    <p:sldId id="1950" r:id="rId33"/>
    <p:sldId id="1914" r:id="rId34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/>
  </p:normalViewPr>
  <p:slideViewPr>
    <p:cSldViewPr>
      <p:cViewPr varScale="1">
        <p:scale>
          <a:sx n="98" d="100"/>
          <a:sy n="98" d="100"/>
        </p:scale>
        <p:origin x="660" y="90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322" y="4422142"/>
            <a:ext cx="5146456" cy="4188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21" tIns="45105" rIns="91821" bIns="45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40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86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3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80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66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2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18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45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99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8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64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248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649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49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534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964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28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805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72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095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63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976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097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448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538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7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81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3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74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99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6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602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200" b="1" dirty="0" smtClean="0">
                <a:solidFill>
                  <a:schemeClr val="tx1"/>
                </a:solidFill>
              </a:rPr>
              <a:t>Words of Wisdom from Abraham</a:t>
            </a:r>
            <a:endParaRPr lang="en-US" sz="42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2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Prov. </a:t>
            </a:r>
            <a:r>
              <a:rPr lang="en-US" sz="3200" b="1" dirty="0">
                <a:solidFill>
                  <a:schemeClr val="tx1"/>
                </a:solidFill>
              </a:rPr>
              <a:t>4</a:t>
            </a:r>
            <a:r>
              <a:rPr lang="en-US" sz="3200" b="1" dirty="0" smtClean="0">
                <a:solidFill>
                  <a:schemeClr val="tx1"/>
                </a:solidFill>
              </a:rPr>
              <a:t>:1-9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274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59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Ask God for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9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374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Ask God for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He freely gives to those who ask in faith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6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422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Ask God for wisdom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freely gives to those who ask in faith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Wisdom comes from His word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470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Ask God for wisdom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freely gives to those who ask in faith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Wisdom comes from His word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Wisdom comes from asking godly men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2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518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test of wisdom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source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Ask God for wisdom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freely gives to those who ask in faith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Wisdom comes from His word</a:t>
            </a: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Wisdom comes from asking godly men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Combining these sources in Abraham’s life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46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unity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9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Gen. 13:8-9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153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/>
              <a:t> </a:t>
            </a:r>
            <a:r>
              <a:rPr lang="en-US" b="1" dirty="0" smtClean="0"/>
              <a:t>  7  </a:t>
            </a:r>
            <a:r>
              <a:rPr lang="en-US" b="1" dirty="0"/>
              <a:t>And there was strife between the herdsmen of Abram's livestock and the herdsmen of Lot's livestock. The Canaanites and the </a:t>
            </a:r>
            <a:r>
              <a:rPr lang="en-US" b="1" dirty="0" err="1"/>
              <a:t>Perizzites</a:t>
            </a:r>
            <a:r>
              <a:rPr lang="en-US" b="1" dirty="0"/>
              <a:t> then dwelt in the land. </a:t>
            </a:r>
          </a:p>
          <a:p>
            <a:pPr algn="just"/>
            <a:r>
              <a:rPr lang="en-US" b="1" dirty="0" smtClean="0"/>
              <a:t>  8  </a:t>
            </a:r>
            <a:r>
              <a:rPr lang="en-US" b="1" dirty="0"/>
              <a:t>So Abram said to Lot, "Please let there be no strife between you and me, and between my herdsmen and your herdsmen; for we are brethren. </a:t>
            </a:r>
          </a:p>
          <a:p>
            <a:pPr algn="just"/>
            <a:r>
              <a:rPr lang="en-US" b="1" dirty="0" smtClean="0"/>
              <a:t>  9  </a:t>
            </a:r>
            <a:r>
              <a:rPr lang="en-US" b="1" dirty="0"/>
              <a:t>Is not the whole land before you? Please separate from me. If you take the left, then I will go to the right; or, if you go to the right, then I will go to the left." </a:t>
            </a:r>
          </a:p>
          <a:p>
            <a:pPr algn="just">
              <a:tabLst>
                <a:tab pos="3371850" algn="l"/>
              </a:tabLst>
            </a:pPr>
            <a:r>
              <a:rPr lang="en-US" b="1" dirty="0" smtClean="0"/>
              <a:t>			Gen. 13:7-9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314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1534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tabLst>
                <a:tab pos="3371850" algn="l"/>
              </a:tabLst>
            </a:pPr>
            <a:r>
              <a:rPr lang="en-US" sz="2300" b="1" dirty="0"/>
              <a:t> </a:t>
            </a:r>
            <a:r>
              <a:rPr lang="en-US" sz="2300" b="1" dirty="0" smtClean="0"/>
              <a:t>  1  </a:t>
            </a:r>
            <a:r>
              <a:rPr lang="en-US" sz="2300" b="1" dirty="0"/>
              <a:t>Hear, my children, the instruction of a father, And give attention to know understanding;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2  </a:t>
            </a:r>
            <a:r>
              <a:rPr lang="en-US" sz="2300" b="1" dirty="0"/>
              <a:t>For I give you good doctrine: Do not forsake my law.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3  </a:t>
            </a:r>
            <a:r>
              <a:rPr lang="en-US" sz="2300" b="1" dirty="0"/>
              <a:t>When I was my father's son, Tender and the only one in the sight of my mother,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4  </a:t>
            </a:r>
            <a:r>
              <a:rPr lang="en-US" sz="2300" b="1" dirty="0"/>
              <a:t>He also taught me, and said to me: "Let your heart retain my words; Keep my commands, and live.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5  </a:t>
            </a:r>
            <a:r>
              <a:rPr lang="en-US" sz="2300" b="1" dirty="0"/>
              <a:t>Get wisdom! Get understanding! Do not forget, nor turn away from the words of my mouth.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6  </a:t>
            </a:r>
            <a:r>
              <a:rPr lang="en-US" sz="2300" b="1" dirty="0"/>
              <a:t>Do not forsake her, and she will preserve you; Love her, and she will keep you.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7  </a:t>
            </a:r>
            <a:r>
              <a:rPr lang="en-US" sz="2300" b="1" dirty="0"/>
              <a:t>Wisdom is the principal thing; Therefore get wisdom. And in all your getting, get understanding.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8  </a:t>
            </a:r>
            <a:r>
              <a:rPr lang="en-US" sz="2300" b="1" dirty="0"/>
              <a:t>Exalt her, and she will promote you; She will bring you honor, when you embrace her.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9  </a:t>
            </a:r>
            <a:r>
              <a:rPr lang="en-US" sz="2300" b="1" dirty="0"/>
              <a:t>She will place on your head an ornament of grace; A crown of glory she will deliver to you</a:t>
            </a:r>
            <a:r>
              <a:rPr lang="en-US" sz="2300" b="1" dirty="0" smtClean="0"/>
              <a:t>.“       Pro. 4:1-9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Gen. 13:8-9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Bond of peace  Eph. 4:3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5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94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Gen. 13:8-9</a:t>
            </a: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Bond of peace  Eph. 4:3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Division cost souls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4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Gen. 13:8-9</a:t>
            </a: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Bond of peace  Eph. 4:3</a:t>
            </a: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Division cost souls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257300" lvl="2" indent="-3429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Give up your rights for unity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providence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62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providence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22:8, 14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9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533936"/>
            <a:ext cx="815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000" b="1" dirty="0" smtClean="0"/>
              <a:t>Gen </a:t>
            </a:r>
            <a:r>
              <a:rPr lang="en-US" sz="2000" b="1" dirty="0"/>
              <a:t>22:7  But Isaac spoke to Abraham his father and said, "My father!" And he said, "Here I am, my son." Then he said, "Look, the fire and the wood, but where is the lamb for a burnt offering?" </a:t>
            </a:r>
          </a:p>
          <a:p>
            <a:pPr algn="just"/>
            <a:r>
              <a:rPr lang="en-US" sz="2000" b="1" dirty="0"/>
              <a:t>Gen 22:8  And Abraham said, "My son, God will provide for Himself the lamb for a burnt offering." So the two of them went together. </a:t>
            </a:r>
            <a:endParaRPr lang="en-US" sz="2000" b="1" dirty="0" smtClean="0"/>
          </a:p>
          <a:p>
            <a:pPr algn="just"/>
            <a:r>
              <a:rPr lang="en-US" sz="2000" b="1" dirty="0"/>
              <a:t>	</a:t>
            </a:r>
            <a:r>
              <a:rPr lang="en-US" sz="2000" b="1" dirty="0" smtClean="0"/>
              <a:t>					Gen. 22:7-8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74781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1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providence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22:8, 14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does provide  Matt. 6:25-34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58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Teach me about providence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22:8, 14</a:t>
            </a: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does provide  Matt. 6:25-34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provides good in midst of evil   Rom. 8:28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68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providence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Teach me about “stuff”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0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18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providence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Teach me about “stuff”</a:t>
            </a: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What Abraham gave up  Heb. 11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providence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Teach me about “stuff”</a:t>
            </a: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What Abraham gave up  Heb. 11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His words to a rich man  Luke 16:22-25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533936"/>
            <a:ext cx="8153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000" b="1" dirty="0" smtClean="0"/>
              <a:t>   22  </a:t>
            </a:r>
            <a:r>
              <a:rPr lang="en-US" sz="2000" b="1" dirty="0"/>
              <a:t>So it was that the beggar died, and was carried by the angels to Abraham's bosom. The rich man also died and was buried. </a:t>
            </a:r>
          </a:p>
          <a:p>
            <a:pPr algn="just"/>
            <a:r>
              <a:rPr lang="en-US" sz="2000" b="1" dirty="0" smtClean="0"/>
              <a:t>   23  </a:t>
            </a:r>
            <a:r>
              <a:rPr lang="en-US" sz="2000" b="1" dirty="0"/>
              <a:t>And being in torments in Hades, he lifted up his eyes and saw Abraham afar off, and Lazarus in his bosom. </a:t>
            </a:r>
          </a:p>
          <a:p>
            <a:pPr algn="just"/>
            <a:r>
              <a:rPr lang="en-US" sz="2000" b="1" dirty="0" smtClean="0"/>
              <a:t>   24  </a:t>
            </a:r>
            <a:r>
              <a:rPr lang="en-US" sz="2000" b="1" dirty="0"/>
              <a:t>"Then he cried and said, 'Father Abraham, have mercy on me, and send Lazarus that he may dip the tip of his finger in water and cool my tongue; for I am tormented in this flame.' </a:t>
            </a:r>
          </a:p>
          <a:p>
            <a:pPr algn="just"/>
            <a:r>
              <a:rPr lang="en-US" sz="2000" b="1" dirty="0" err="1"/>
              <a:t>Luk</a:t>
            </a:r>
            <a:r>
              <a:rPr lang="en-US" sz="2000" b="1" dirty="0"/>
              <a:t> 16:25  But Abraham said, 'Son, remember that in your lifetime you received your good things, and likewise Lazarus evil things; but now he is comforted and you are tormented. </a:t>
            </a:r>
          </a:p>
          <a:p>
            <a:pPr algn="just"/>
            <a:r>
              <a:rPr lang="en-US" sz="2000" b="1" dirty="0" smtClean="0"/>
              <a:t>					Luke 16:22-25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5679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14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Abraham’s Words of Wisdom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unity</a:t>
            </a:r>
            <a:endParaRPr lang="en-US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Teach me about providence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Teach me about “stuff”</a:t>
            </a: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What Abraham gave up  Heb. 11</a:t>
            </a: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His words to a rich man  Luke 16:22-25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428750" lvl="2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The importance of memory about stuff</a:t>
            </a:r>
            <a:endParaRPr lang="en-US" sz="1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43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Living to See Abraham Some Day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/>
                </a:solidFill>
              </a:rPr>
              <a:t>Repent				Luke 13:3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Matt. 10:32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Acts 22:16</a:t>
            </a: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46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importance of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19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importance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Solomon’s prayer for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0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importance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Solomon’s prayer for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Solomon’s emphasis on wisdom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1534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tabLst>
                <a:tab pos="3371850" algn="l"/>
              </a:tabLst>
            </a:pPr>
            <a:r>
              <a:rPr lang="en-US" sz="2300" b="1" dirty="0"/>
              <a:t> </a:t>
            </a:r>
            <a:r>
              <a:rPr lang="en-US" sz="2300" b="1" dirty="0" smtClean="0"/>
              <a:t>  1  </a:t>
            </a:r>
            <a:r>
              <a:rPr lang="en-US" sz="2300" b="1" dirty="0"/>
              <a:t>Hear, my children, the instruction of a father, And give attention to know understanding;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2  </a:t>
            </a:r>
            <a:r>
              <a:rPr lang="en-US" sz="2300" b="1" dirty="0"/>
              <a:t>For I give you good doctrine: Do not forsake my law.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3  </a:t>
            </a:r>
            <a:r>
              <a:rPr lang="en-US" sz="2300" b="1" dirty="0"/>
              <a:t>When I was my father's son, Tender and the only one in the sight of my mother,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4  </a:t>
            </a:r>
            <a:r>
              <a:rPr lang="en-US" sz="2300" b="1" dirty="0"/>
              <a:t>He also taught me, and said to me: "Let your heart retain my words; Keep my commands, and live.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5  </a:t>
            </a:r>
            <a:r>
              <a:rPr lang="en-US" sz="2300" b="1" dirty="0">
                <a:solidFill>
                  <a:srgbClr val="FFFF00"/>
                </a:solidFill>
              </a:rPr>
              <a:t>Get wisdom! </a:t>
            </a:r>
            <a:r>
              <a:rPr lang="en-US" sz="2300" b="1" dirty="0"/>
              <a:t>Get understanding! Do not forget, nor turn away from the words of my mouth.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6  </a:t>
            </a:r>
            <a:r>
              <a:rPr lang="en-US" sz="2300" b="1" dirty="0"/>
              <a:t>Do not forsake her, and she will preserve you; Love her, and she will keep you.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7  </a:t>
            </a:r>
            <a:r>
              <a:rPr lang="en-US" sz="2300" b="1" dirty="0">
                <a:solidFill>
                  <a:srgbClr val="FFFF00"/>
                </a:solidFill>
              </a:rPr>
              <a:t>Wisdom is the principal thing; Therefore get wisdom. </a:t>
            </a:r>
            <a:r>
              <a:rPr lang="en-US" sz="2300" b="1" dirty="0"/>
              <a:t>And in all your getting, get understanding.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8  </a:t>
            </a:r>
            <a:r>
              <a:rPr lang="en-US" sz="2300" b="1" dirty="0"/>
              <a:t>Exalt her, and she will promote you; She will bring you honor, when you embrace her. </a:t>
            </a:r>
          </a:p>
          <a:p>
            <a:pPr algn="just">
              <a:tabLst>
                <a:tab pos="3371850" algn="l"/>
              </a:tabLst>
            </a:pPr>
            <a:r>
              <a:rPr lang="en-US" sz="2300" b="1" dirty="0" smtClean="0"/>
              <a:t>  9  </a:t>
            </a:r>
            <a:r>
              <a:rPr lang="en-US" sz="2300" b="1" dirty="0"/>
              <a:t>She will place on your head an ornament of grace; A crown of glory she will deliver to you</a:t>
            </a:r>
            <a:r>
              <a:rPr lang="en-US" sz="2300" b="1" dirty="0" smtClean="0"/>
              <a:t>.“       Pro. 4:1-9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6076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741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1534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Understanding Wisdom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importance of wisdom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ct val="30000"/>
              </a:spcAft>
              <a:buFontTx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test of wisdom  </a:t>
            </a:r>
            <a:endParaRPr lang="en-US" b="1" i="1" dirty="0">
              <a:solidFill>
                <a:srgbClr val="E621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63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/>
              <a:t> </a:t>
            </a:r>
            <a:r>
              <a:rPr lang="en-US" b="1" dirty="0" smtClean="0"/>
              <a:t> 17  </a:t>
            </a:r>
            <a:r>
              <a:rPr lang="en-US" b="1" dirty="0"/>
              <a:t>But the wisdom that is from above is first pure, then peaceable, gentle, willing to yield, full of mercy and good fruits, without partiality and without hypocrisy. </a:t>
            </a:r>
          </a:p>
          <a:p>
            <a:pPr algn="just"/>
            <a:r>
              <a:rPr lang="en-US" b="1" dirty="0" smtClean="0"/>
              <a:t>  18  </a:t>
            </a:r>
            <a:r>
              <a:rPr lang="en-US" b="1" dirty="0"/>
              <a:t>Now the fruit of righteousness is sown in peace by those who make peace. </a:t>
            </a:r>
          </a:p>
          <a:p>
            <a:pPr algn="just">
              <a:tabLst>
                <a:tab pos="3371850" algn="l"/>
              </a:tabLst>
            </a:pPr>
            <a:r>
              <a:rPr lang="en-US" b="1" dirty="0" smtClean="0"/>
              <a:t>			James 3:17-18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50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7053</TotalTime>
  <Pages>37</Pages>
  <Words>1284</Words>
  <Application>Microsoft Office PowerPoint</Application>
  <PresentationFormat>On-screen Show (4:3)</PresentationFormat>
  <Paragraphs>168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Book Antiqua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David</cp:lastModifiedBy>
  <cp:revision>207</cp:revision>
  <cp:lastPrinted>2014-05-25T20:07:43Z</cp:lastPrinted>
  <dcterms:created xsi:type="dcterms:W3CDTF">1999-05-09T20:26:14Z</dcterms:created>
  <dcterms:modified xsi:type="dcterms:W3CDTF">2014-05-25T20:08:03Z</dcterms:modified>
</cp:coreProperties>
</file>