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2"/>
  </p:notesMasterIdLst>
  <p:handoutMasterIdLst>
    <p:handoutMasterId r:id="rId23"/>
  </p:handoutMasterIdLst>
  <p:sldIdLst>
    <p:sldId id="1803" r:id="rId2"/>
    <p:sldId id="2090" r:id="rId3"/>
    <p:sldId id="2004" r:id="rId4"/>
    <p:sldId id="2093" r:id="rId5"/>
    <p:sldId id="2094" r:id="rId6"/>
    <p:sldId id="2095" r:id="rId7"/>
    <p:sldId id="2096" r:id="rId8"/>
    <p:sldId id="2097" r:id="rId9"/>
    <p:sldId id="2098" r:id="rId10"/>
    <p:sldId id="2099" r:id="rId11"/>
    <p:sldId id="2100" r:id="rId12"/>
    <p:sldId id="2092" r:id="rId13"/>
    <p:sldId id="2101" r:id="rId14"/>
    <p:sldId id="2102" r:id="rId15"/>
    <p:sldId id="2103" r:id="rId16"/>
    <p:sldId id="2104" r:id="rId17"/>
    <p:sldId id="2105" r:id="rId18"/>
    <p:sldId id="2106" r:id="rId19"/>
    <p:sldId id="2107" r:id="rId20"/>
    <p:sldId id="2047" r:id="rId21"/>
  </p:sldIdLst>
  <p:sldSz cx="9144000" cy="6858000" type="screen4x3"/>
  <p:notesSz cx="7023100" cy="9309100"/>
  <p:kinsoku lang="ja-JP" invalStChars="、。，．・：；？！゛゜ヽヾゝゞ々ー’”）〕］｝〉》」』】°‰′″℃￠％ぁぃぅぇぉっゃゅょゎァィゥェォッャュョヮヵヶ!%),.:;?]}｡｣､･ｧｨｩｪｫｬｭｮｯｰﾞﾟ" invalEndChars="‘“（〔［｛〈《「『【￥＄$([\{｢￡"/>
  <p:defaultTextStyle>
    <a:defPPr>
      <a:defRPr lang="en-US"/>
    </a:defPPr>
    <a:lvl1pPr algn="ctr" rtl="0" fontAlgn="base">
      <a:spcBef>
        <a:spcPct val="0"/>
      </a:spcBef>
      <a:spcAft>
        <a:spcPct val="0"/>
      </a:spcAft>
      <a:defRPr sz="2400" kern="1200">
        <a:solidFill>
          <a:schemeClr val="tx2"/>
        </a:solidFill>
        <a:latin typeface="Arial" pitchFamily="34" charset="0"/>
        <a:ea typeface="+mn-ea"/>
        <a:cs typeface="+mn-cs"/>
      </a:defRPr>
    </a:lvl1pPr>
    <a:lvl2pPr marL="457200" algn="ctr" rtl="0" fontAlgn="base">
      <a:spcBef>
        <a:spcPct val="0"/>
      </a:spcBef>
      <a:spcAft>
        <a:spcPct val="0"/>
      </a:spcAft>
      <a:defRPr sz="2400" kern="1200">
        <a:solidFill>
          <a:schemeClr val="tx2"/>
        </a:solidFill>
        <a:latin typeface="Arial" pitchFamily="34" charset="0"/>
        <a:ea typeface="+mn-ea"/>
        <a:cs typeface="+mn-cs"/>
      </a:defRPr>
    </a:lvl2pPr>
    <a:lvl3pPr marL="914400" algn="ctr" rtl="0" fontAlgn="base">
      <a:spcBef>
        <a:spcPct val="0"/>
      </a:spcBef>
      <a:spcAft>
        <a:spcPct val="0"/>
      </a:spcAft>
      <a:defRPr sz="2400" kern="1200">
        <a:solidFill>
          <a:schemeClr val="tx2"/>
        </a:solidFill>
        <a:latin typeface="Arial" pitchFamily="34" charset="0"/>
        <a:ea typeface="+mn-ea"/>
        <a:cs typeface="+mn-cs"/>
      </a:defRPr>
    </a:lvl3pPr>
    <a:lvl4pPr marL="1371600" algn="ctr" rtl="0" fontAlgn="base">
      <a:spcBef>
        <a:spcPct val="0"/>
      </a:spcBef>
      <a:spcAft>
        <a:spcPct val="0"/>
      </a:spcAft>
      <a:defRPr sz="2400" kern="1200">
        <a:solidFill>
          <a:schemeClr val="tx2"/>
        </a:solidFill>
        <a:latin typeface="Arial" pitchFamily="34" charset="0"/>
        <a:ea typeface="+mn-ea"/>
        <a:cs typeface="+mn-cs"/>
      </a:defRPr>
    </a:lvl4pPr>
    <a:lvl5pPr marL="1828800" algn="ctr" rtl="0" fontAlgn="base">
      <a:spcBef>
        <a:spcPct val="0"/>
      </a:spcBef>
      <a:spcAft>
        <a:spcPct val="0"/>
      </a:spcAft>
      <a:defRPr sz="2400" kern="1200">
        <a:solidFill>
          <a:schemeClr val="tx2"/>
        </a:solidFill>
        <a:latin typeface="Arial" pitchFamily="34" charset="0"/>
        <a:ea typeface="+mn-ea"/>
        <a:cs typeface="+mn-cs"/>
      </a:defRPr>
    </a:lvl5pPr>
    <a:lvl6pPr marL="2286000" algn="l" defTabSz="914400" rtl="0" eaLnBrk="1" latinLnBrk="0" hangingPunct="1">
      <a:defRPr sz="2400" kern="1200">
        <a:solidFill>
          <a:schemeClr val="tx2"/>
        </a:solidFill>
        <a:latin typeface="Arial" pitchFamily="34" charset="0"/>
        <a:ea typeface="+mn-ea"/>
        <a:cs typeface="+mn-cs"/>
      </a:defRPr>
    </a:lvl6pPr>
    <a:lvl7pPr marL="2743200" algn="l" defTabSz="914400" rtl="0" eaLnBrk="1" latinLnBrk="0" hangingPunct="1">
      <a:defRPr sz="2400" kern="1200">
        <a:solidFill>
          <a:schemeClr val="tx2"/>
        </a:solidFill>
        <a:latin typeface="Arial" pitchFamily="34" charset="0"/>
        <a:ea typeface="+mn-ea"/>
        <a:cs typeface="+mn-cs"/>
      </a:defRPr>
    </a:lvl7pPr>
    <a:lvl8pPr marL="3200400" algn="l" defTabSz="914400" rtl="0" eaLnBrk="1" latinLnBrk="0" hangingPunct="1">
      <a:defRPr sz="2400" kern="1200">
        <a:solidFill>
          <a:schemeClr val="tx2"/>
        </a:solidFill>
        <a:latin typeface="Arial" pitchFamily="34" charset="0"/>
        <a:ea typeface="+mn-ea"/>
        <a:cs typeface="+mn-cs"/>
      </a:defRPr>
    </a:lvl8pPr>
    <a:lvl9pPr marL="3657600" algn="l" defTabSz="914400" rtl="0" eaLnBrk="1" latinLnBrk="0" hangingPunct="1">
      <a:defRPr sz="2400" kern="1200">
        <a:solidFill>
          <a:schemeClr val="tx2"/>
        </a:solidFill>
        <a:latin typeface="Arial" pitchFamily="34" charset="0"/>
        <a:ea typeface="+mn-ea"/>
        <a:cs typeface="+mn-cs"/>
      </a:defRPr>
    </a:lvl9pPr>
  </p:defaultTextStyle>
  <p:extLst>
    <p:ext uri="{EFAFB233-063F-42B5-8137-9DF3F51BA10A}">
      <p15:sldGuideLst xmlns:p15="http://schemas.microsoft.com/office/powerpoint/2012/main">
        <p15:guide id="1" orient="horz" pos="576">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8EFECB"/>
    <a:srgbClr val="E62100"/>
    <a:srgbClr val="CC3300"/>
    <a:srgbClr val="00CC00"/>
    <a:srgbClr val="3333FF"/>
    <a:srgbClr val="CC0000"/>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0" autoAdjust="0"/>
    <p:restoredTop sz="86410"/>
  </p:normalViewPr>
  <p:slideViewPr>
    <p:cSldViewPr>
      <p:cViewPr varScale="1">
        <p:scale>
          <a:sx n="98" d="100"/>
          <a:sy n="98" d="100"/>
        </p:scale>
        <p:origin x="660" y="90"/>
      </p:cViewPr>
      <p:guideLst>
        <p:guide orient="horz" pos="576"/>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3764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38322" y="4422142"/>
            <a:ext cx="5146457" cy="4188140"/>
          </a:xfrm>
          <a:prstGeom prst="rect">
            <a:avLst/>
          </a:prstGeom>
          <a:noFill/>
          <a:ln w="12700">
            <a:noFill/>
            <a:miter lim="800000"/>
            <a:headEnd/>
            <a:tailEnd/>
          </a:ln>
          <a:effectLst/>
        </p:spPr>
        <p:txBody>
          <a:bodyPr vert="horz" wrap="square" lIns="91810" tIns="45099" rIns="91810" bIns="45099" numCol="1" anchor="t" anchorCtr="0" compatLnSpc="1">
            <a:prstTxWarp prst="textNoShape">
              <a:avLst/>
            </a:prstTxWarp>
          </a:bodyPr>
          <a:lstStyle/>
          <a:p>
            <a:pPr lvl="0"/>
            <a:r>
              <a:rPr lang="en-US" smtClean="0"/>
              <a:t>Click to edit Master notes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1" name="Rectangle 3"/>
          <p:cNvSpPr>
            <a:spLocks noGrp="1" noRot="1" noChangeAspect="1" noChangeArrowheads="1" noTextEdit="1"/>
          </p:cNvSpPr>
          <p:nvPr>
            <p:ph type="sldImg" idx="2"/>
          </p:nvPr>
        </p:nvSpPr>
        <p:spPr bwMode="auto">
          <a:xfrm>
            <a:off x="1193800" y="703263"/>
            <a:ext cx="4635500" cy="3478212"/>
          </a:xfrm>
          <a:prstGeom prst="rect">
            <a:avLst/>
          </a:prstGeom>
          <a:noFill/>
          <a:ln w="12700">
            <a:solidFill>
              <a:schemeClr val="tx1"/>
            </a:solidFill>
            <a:miter lim="800000"/>
            <a:headEnd/>
            <a:tailEnd/>
          </a:ln>
          <a:effectLst/>
        </p:spPr>
      </p:sp>
    </p:spTree>
    <p:extLst>
      <p:ext uri="{BB962C8B-B14F-4D97-AF65-F5344CB8AC3E}">
        <p14:creationId xmlns:p14="http://schemas.microsoft.com/office/powerpoint/2010/main" val="25356860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2306" name="Rectangle 2"/>
          <p:cNvSpPr>
            <a:spLocks noGrp="1" noRot="1" noChangeAspect="1" noChangeArrowheads="1" noTextEdit="1"/>
          </p:cNvSpPr>
          <p:nvPr>
            <p:ph type="sldImg"/>
          </p:nvPr>
        </p:nvSpPr>
        <p:spPr>
          <a:ln/>
        </p:spPr>
      </p:sp>
      <p:sp>
        <p:nvSpPr>
          <p:cNvPr id="240230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6093718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8658" name="Rectangle 2"/>
          <p:cNvSpPr>
            <a:spLocks noGrp="1" noRot="1" noChangeAspect="1" noChangeArrowheads="1" noTextEdit="1"/>
          </p:cNvSpPr>
          <p:nvPr>
            <p:ph type="sldImg"/>
          </p:nvPr>
        </p:nvSpPr>
        <p:spPr>
          <a:ln/>
        </p:spPr>
      </p:sp>
      <p:sp>
        <p:nvSpPr>
          <p:cNvPr id="1478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0658927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8658" name="Rectangle 2"/>
          <p:cNvSpPr>
            <a:spLocks noGrp="1" noRot="1" noChangeAspect="1" noChangeArrowheads="1" noTextEdit="1"/>
          </p:cNvSpPr>
          <p:nvPr>
            <p:ph type="sldImg"/>
          </p:nvPr>
        </p:nvSpPr>
        <p:spPr>
          <a:ln/>
        </p:spPr>
      </p:sp>
      <p:sp>
        <p:nvSpPr>
          <p:cNvPr id="1478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8787784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8658" name="Rectangle 2"/>
          <p:cNvSpPr>
            <a:spLocks noGrp="1" noRot="1" noChangeAspect="1" noChangeArrowheads="1" noTextEdit="1"/>
          </p:cNvSpPr>
          <p:nvPr>
            <p:ph type="sldImg"/>
          </p:nvPr>
        </p:nvSpPr>
        <p:spPr>
          <a:ln/>
        </p:spPr>
      </p:sp>
      <p:sp>
        <p:nvSpPr>
          <p:cNvPr id="1478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0742646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8658" name="Rectangle 2"/>
          <p:cNvSpPr>
            <a:spLocks noGrp="1" noRot="1" noChangeAspect="1" noChangeArrowheads="1" noTextEdit="1"/>
          </p:cNvSpPr>
          <p:nvPr>
            <p:ph type="sldImg"/>
          </p:nvPr>
        </p:nvSpPr>
        <p:spPr>
          <a:ln/>
        </p:spPr>
      </p:sp>
      <p:sp>
        <p:nvSpPr>
          <p:cNvPr id="1478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0809277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8658" name="Rectangle 2"/>
          <p:cNvSpPr>
            <a:spLocks noGrp="1" noRot="1" noChangeAspect="1" noChangeArrowheads="1" noTextEdit="1"/>
          </p:cNvSpPr>
          <p:nvPr>
            <p:ph type="sldImg"/>
          </p:nvPr>
        </p:nvSpPr>
        <p:spPr>
          <a:ln/>
        </p:spPr>
      </p:sp>
      <p:sp>
        <p:nvSpPr>
          <p:cNvPr id="1478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032187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8658" name="Rectangle 2"/>
          <p:cNvSpPr>
            <a:spLocks noGrp="1" noRot="1" noChangeAspect="1" noChangeArrowheads="1" noTextEdit="1"/>
          </p:cNvSpPr>
          <p:nvPr>
            <p:ph type="sldImg"/>
          </p:nvPr>
        </p:nvSpPr>
        <p:spPr>
          <a:ln/>
        </p:spPr>
      </p:sp>
      <p:sp>
        <p:nvSpPr>
          <p:cNvPr id="1478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3793906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8658" name="Rectangle 2"/>
          <p:cNvSpPr>
            <a:spLocks noGrp="1" noRot="1" noChangeAspect="1" noChangeArrowheads="1" noTextEdit="1"/>
          </p:cNvSpPr>
          <p:nvPr>
            <p:ph type="sldImg"/>
          </p:nvPr>
        </p:nvSpPr>
        <p:spPr>
          <a:ln/>
        </p:spPr>
      </p:sp>
      <p:sp>
        <p:nvSpPr>
          <p:cNvPr id="1478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852605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8658" name="Rectangle 2"/>
          <p:cNvSpPr>
            <a:spLocks noGrp="1" noRot="1" noChangeAspect="1" noChangeArrowheads="1" noTextEdit="1"/>
          </p:cNvSpPr>
          <p:nvPr>
            <p:ph type="sldImg"/>
          </p:nvPr>
        </p:nvSpPr>
        <p:spPr>
          <a:ln/>
        </p:spPr>
      </p:sp>
      <p:sp>
        <p:nvSpPr>
          <p:cNvPr id="1478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2960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8658" name="Rectangle 2"/>
          <p:cNvSpPr>
            <a:spLocks noGrp="1" noRot="1" noChangeAspect="1" noChangeArrowheads="1" noTextEdit="1"/>
          </p:cNvSpPr>
          <p:nvPr>
            <p:ph type="sldImg"/>
          </p:nvPr>
        </p:nvSpPr>
        <p:spPr>
          <a:ln/>
        </p:spPr>
      </p:sp>
      <p:sp>
        <p:nvSpPr>
          <p:cNvPr id="1478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174564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8658" name="Rectangle 2"/>
          <p:cNvSpPr>
            <a:spLocks noGrp="1" noRot="1" noChangeAspect="1" noChangeArrowheads="1" noTextEdit="1"/>
          </p:cNvSpPr>
          <p:nvPr>
            <p:ph type="sldImg"/>
          </p:nvPr>
        </p:nvSpPr>
        <p:spPr>
          <a:ln/>
        </p:spPr>
      </p:sp>
      <p:sp>
        <p:nvSpPr>
          <p:cNvPr id="1478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0892133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8658" name="Rectangle 2"/>
          <p:cNvSpPr>
            <a:spLocks noGrp="1" noRot="1" noChangeAspect="1" noChangeArrowheads="1" noTextEdit="1"/>
          </p:cNvSpPr>
          <p:nvPr>
            <p:ph type="sldImg"/>
          </p:nvPr>
        </p:nvSpPr>
        <p:spPr>
          <a:ln/>
        </p:spPr>
      </p:sp>
      <p:sp>
        <p:nvSpPr>
          <p:cNvPr id="1478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3019913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22" name="Rectangle 2"/>
          <p:cNvSpPr>
            <a:spLocks noGrp="1" noRot="1" noChangeAspect="1" noChangeArrowheads="1" noTextEdit="1"/>
          </p:cNvSpPr>
          <p:nvPr>
            <p:ph type="sldImg"/>
          </p:nvPr>
        </p:nvSpPr>
        <p:spPr>
          <a:ln/>
        </p:spPr>
      </p:sp>
      <p:sp>
        <p:nvSpPr>
          <p:cNvPr id="26419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968823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8658" name="Rectangle 2"/>
          <p:cNvSpPr>
            <a:spLocks noGrp="1" noRot="1" noChangeAspect="1" noChangeArrowheads="1" noTextEdit="1"/>
          </p:cNvSpPr>
          <p:nvPr>
            <p:ph type="sldImg"/>
          </p:nvPr>
        </p:nvSpPr>
        <p:spPr>
          <a:ln/>
        </p:spPr>
      </p:sp>
      <p:sp>
        <p:nvSpPr>
          <p:cNvPr id="1478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361894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8658" name="Rectangle 2"/>
          <p:cNvSpPr>
            <a:spLocks noGrp="1" noRot="1" noChangeAspect="1" noChangeArrowheads="1" noTextEdit="1"/>
          </p:cNvSpPr>
          <p:nvPr>
            <p:ph type="sldImg"/>
          </p:nvPr>
        </p:nvSpPr>
        <p:spPr>
          <a:ln/>
        </p:spPr>
      </p:sp>
      <p:sp>
        <p:nvSpPr>
          <p:cNvPr id="1478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000265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8658" name="Rectangle 2"/>
          <p:cNvSpPr>
            <a:spLocks noGrp="1" noRot="1" noChangeAspect="1" noChangeArrowheads="1" noTextEdit="1"/>
          </p:cNvSpPr>
          <p:nvPr>
            <p:ph type="sldImg"/>
          </p:nvPr>
        </p:nvSpPr>
        <p:spPr>
          <a:ln/>
        </p:spPr>
      </p:sp>
      <p:sp>
        <p:nvSpPr>
          <p:cNvPr id="1478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7892740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8658" name="Rectangle 2"/>
          <p:cNvSpPr>
            <a:spLocks noGrp="1" noRot="1" noChangeAspect="1" noChangeArrowheads="1" noTextEdit="1"/>
          </p:cNvSpPr>
          <p:nvPr>
            <p:ph type="sldImg"/>
          </p:nvPr>
        </p:nvSpPr>
        <p:spPr>
          <a:ln/>
        </p:spPr>
      </p:sp>
      <p:sp>
        <p:nvSpPr>
          <p:cNvPr id="1478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3688809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8658" name="Rectangle 2"/>
          <p:cNvSpPr>
            <a:spLocks noGrp="1" noRot="1" noChangeAspect="1" noChangeArrowheads="1" noTextEdit="1"/>
          </p:cNvSpPr>
          <p:nvPr>
            <p:ph type="sldImg"/>
          </p:nvPr>
        </p:nvSpPr>
        <p:spPr>
          <a:ln/>
        </p:spPr>
      </p:sp>
      <p:sp>
        <p:nvSpPr>
          <p:cNvPr id="1478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417607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8658" name="Rectangle 2"/>
          <p:cNvSpPr>
            <a:spLocks noGrp="1" noRot="1" noChangeAspect="1" noChangeArrowheads="1" noTextEdit="1"/>
          </p:cNvSpPr>
          <p:nvPr>
            <p:ph type="sldImg"/>
          </p:nvPr>
        </p:nvSpPr>
        <p:spPr>
          <a:ln/>
        </p:spPr>
      </p:sp>
      <p:sp>
        <p:nvSpPr>
          <p:cNvPr id="1478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082080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8658" name="Rectangle 2"/>
          <p:cNvSpPr>
            <a:spLocks noGrp="1" noRot="1" noChangeAspect="1" noChangeArrowheads="1" noTextEdit="1"/>
          </p:cNvSpPr>
          <p:nvPr>
            <p:ph type="sldImg"/>
          </p:nvPr>
        </p:nvSpPr>
        <p:spPr>
          <a:ln/>
        </p:spPr>
      </p:sp>
      <p:sp>
        <p:nvSpPr>
          <p:cNvPr id="1478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260970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1138" name="Group 2"/>
          <p:cNvGrpSpPr>
            <a:grpSpLocks/>
          </p:cNvGrpSpPr>
          <p:nvPr/>
        </p:nvGrpSpPr>
        <p:grpSpPr bwMode="auto">
          <a:xfrm>
            <a:off x="177800" y="230188"/>
            <a:ext cx="203200" cy="6503987"/>
            <a:chOff x="112" y="145"/>
            <a:chExt cx="128" cy="4097"/>
          </a:xfrm>
        </p:grpSpPr>
        <p:sp>
          <p:nvSpPr>
            <p:cNvPr id="91139" name="Rectangle 3"/>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w="9525">
              <a:noFill/>
              <a:miter lim="800000"/>
              <a:headEnd/>
              <a:tailEnd/>
            </a:ln>
            <a:effectLst/>
          </p:spPr>
          <p:txBody>
            <a:bodyPr wrap="none" anchor="ctr"/>
            <a:lstStyle/>
            <a:p>
              <a:endParaRPr lang="en-US"/>
            </a:p>
          </p:txBody>
        </p:sp>
        <p:sp>
          <p:nvSpPr>
            <p:cNvPr id="91140" name="Rectangle 4"/>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w="9525">
              <a:noFill/>
              <a:miter lim="800000"/>
              <a:headEnd/>
              <a:tailEnd/>
            </a:ln>
            <a:effectLst/>
          </p:spPr>
          <p:txBody>
            <a:bodyPr wrap="none" anchor="ctr"/>
            <a:lstStyle/>
            <a:p>
              <a:endParaRPr lang="en-US">
                <a:solidFill>
                  <a:schemeClr val="tx1"/>
                </a:solidFill>
                <a:latin typeface="Times New Roman" pitchFamily="18" charset="0"/>
              </a:endParaRPr>
            </a:p>
          </p:txBody>
        </p:sp>
      </p:grpSp>
      <p:grpSp>
        <p:nvGrpSpPr>
          <p:cNvPr id="91141" name="Group 5"/>
          <p:cNvGrpSpPr>
            <a:grpSpLocks/>
          </p:cNvGrpSpPr>
          <p:nvPr/>
        </p:nvGrpSpPr>
        <p:grpSpPr bwMode="auto">
          <a:xfrm>
            <a:off x="8793163" y="220663"/>
            <a:ext cx="198437" cy="6408737"/>
            <a:chOff x="5539" y="139"/>
            <a:chExt cx="125" cy="4037"/>
          </a:xfrm>
        </p:grpSpPr>
        <p:sp>
          <p:nvSpPr>
            <p:cNvPr id="91142" name="Rectangle 6"/>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w="9525">
              <a:noFill/>
              <a:miter lim="800000"/>
              <a:headEnd/>
              <a:tailEnd/>
            </a:ln>
            <a:effectLst/>
          </p:spPr>
          <p:txBody>
            <a:bodyPr wrap="none" anchor="ctr"/>
            <a:lstStyle/>
            <a:p>
              <a:endParaRPr lang="en-US"/>
            </a:p>
          </p:txBody>
        </p:sp>
        <p:sp>
          <p:nvSpPr>
            <p:cNvPr id="91143" name="Rectangle 7"/>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w="9525">
              <a:noFill/>
              <a:miter lim="800000"/>
              <a:headEnd/>
              <a:tailEnd/>
            </a:ln>
            <a:effectLst/>
          </p:spPr>
          <p:txBody>
            <a:bodyPr wrap="none" anchor="ctr"/>
            <a:lstStyle/>
            <a:p>
              <a:endParaRPr lang="en-US"/>
            </a:p>
          </p:txBody>
        </p:sp>
      </p:grpSp>
      <p:grpSp>
        <p:nvGrpSpPr>
          <p:cNvPr id="91144" name="Group 8"/>
          <p:cNvGrpSpPr>
            <a:grpSpLocks/>
          </p:cNvGrpSpPr>
          <p:nvPr/>
        </p:nvGrpSpPr>
        <p:grpSpPr bwMode="auto">
          <a:xfrm>
            <a:off x="412750" y="6477000"/>
            <a:ext cx="8686800" cy="228600"/>
            <a:chOff x="260" y="4080"/>
            <a:chExt cx="5472" cy="144"/>
          </a:xfrm>
        </p:grpSpPr>
        <p:sp>
          <p:nvSpPr>
            <p:cNvPr id="91145" name="Rectangle 9"/>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w="9525">
              <a:noFill/>
              <a:miter lim="800000"/>
              <a:headEnd/>
              <a:tailEnd/>
            </a:ln>
            <a:effectLst/>
          </p:spPr>
          <p:txBody>
            <a:bodyPr wrap="none" anchor="ctr"/>
            <a:lstStyle/>
            <a:p>
              <a:endParaRPr lang="en-US"/>
            </a:p>
          </p:txBody>
        </p:sp>
        <p:sp>
          <p:nvSpPr>
            <p:cNvPr id="91146" name="Rectangle 10"/>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w="9525">
              <a:noFill/>
              <a:miter lim="800000"/>
              <a:headEnd/>
              <a:tailEnd/>
            </a:ln>
            <a:effectLst/>
          </p:spPr>
          <p:txBody>
            <a:bodyPr wrap="none" anchor="ctr"/>
            <a:lstStyle/>
            <a:p>
              <a:endParaRPr lang="en-US"/>
            </a:p>
          </p:txBody>
        </p:sp>
      </p:grpSp>
      <p:grpSp>
        <p:nvGrpSpPr>
          <p:cNvPr id="91147" name="Group 11"/>
          <p:cNvGrpSpPr>
            <a:grpSpLocks/>
          </p:cNvGrpSpPr>
          <p:nvPr/>
        </p:nvGrpSpPr>
        <p:grpSpPr bwMode="auto">
          <a:xfrm>
            <a:off x="76200" y="176213"/>
            <a:ext cx="8745538" cy="161925"/>
            <a:chOff x="48" y="111"/>
            <a:chExt cx="5509" cy="102"/>
          </a:xfrm>
        </p:grpSpPr>
        <p:sp>
          <p:nvSpPr>
            <p:cNvPr id="91148" name="Rectangle 12"/>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lstStyle/>
            <a:p>
              <a:endParaRPr lang="en-US"/>
            </a:p>
          </p:txBody>
        </p:sp>
        <p:sp>
          <p:nvSpPr>
            <p:cNvPr id="91149" name="Rectangle 13"/>
            <p:cNvSpPr>
              <a:spLocks noChangeArrowheads="1"/>
            </p:cNvSpPr>
            <p:nvPr/>
          </p:nvSpPr>
          <p:spPr bwMode="auto">
            <a:xfrm rot="5400000" flipV="1">
              <a:off x="2784" y="-2625"/>
              <a:ext cx="38" cy="5509"/>
            </a:xfrm>
            <a:prstGeom prst="rect">
              <a:avLst/>
            </a:prstGeom>
            <a:gradFill rotWithShape="0">
              <a:gsLst>
                <a:gs pos="0">
                  <a:schemeClr val="accent1"/>
                </a:gs>
                <a:gs pos="100000">
                  <a:schemeClr val="bg1"/>
                </a:gs>
              </a:gsLst>
              <a:lin ang="0" scaled="1"/>
            </a:gradFill>
            <a:ln w="9525">
              <a:noFill/>
              <a:miter lim="800000"/>
              <a:headEnd/>
              <a:tailEnd/>
            </a:ln>
            <a:effectLst/>
          </p:spPr>
          <p:txBody>
            <a:bodyPr wrap="none" anchor="ctr"/>
            <a:lstStyle/>
            <a:p>
              <a:endParaRPr lang="en-US"/>
            </a:p>
          </p:txBody>
        </p:sp>
      </p:grpSp>
      <p:sp>
        <p:nvSpPr>
          <p:cNvPr id="91150" name="Rectangle 14"/>
          <p:cNvSpPr>
            <a:spLocks noGrp="1" noChangeArrowheads="1"/>
          </p:cNvSpPr>
          <p:nvPr>
            <p:ph type="ctrTitle" sz="quarter"/>
          </p:nvPr>
        </p:nvSpPr>
        <p:spPr>
          <a:xfrm>
            <a:off x="685800" y="1981200"/>
            <a:ext cx="7772400" cy="1143000"/>
          </a:xfrm>
        </p:spPr>
        <p:txBody>
          <a:bodyPr anchor="ctr"/>
          <a:lstStyle>
            <a:lvl1pPr algn="ctr">
              <a:defRPr sz="4000">
                <a:solidFill>
                  <a:schemeClr val="tx1"/>
                </a:solidFill>
              </a:defRPr>
            </a:lvl1pPr>
          </a:lstStyle>
          <a:p>
            <a:r>
              <a:rPr lang="en-US"/>
              <a:t>Click to edit Master title style</a:t>
            </a:r>
          </a:p>
        </p:txBody>
      </p:sp>
      <p:sp>
        <p:nvSpPr>
          <p:cNvPr id="91151" name="Rectangle 15"/>
          <p:cNvSpPr>
            <a:spLocks noGrp="1" noChangeArrowheads="1"/>
          </p:cNvSpPr>
          <p:nvPr>
            <p:ph type="subTitle" sz="quarter" idx="1"/>
          </p:nvPr>
        </p:nvSpPr>
        <p:spPr>
          <a:xfrm>
            <a:off x="1371600" y="3886200"/>
            <a:ext cx="6400800" cy="1752600"/>
          </a:xfrm>
        </p:spPr>
        <p:txBody>
          <a:bodyPr/>
          <a:lstStyle>
            <a:lvl1pPr marL="0" indent="0" algn="ctr">
              <a:buFontTx/>
              <a:buNone/>
              <a:defRPr sz="2800"/>
            </a:lvl1pPr>
          </a:lstStyle>
          <a:p>
            <a:r>
              <a:rPr lang="en-US"/>
              <a:t>Click to edit Master subtitle style</a:t>
            </a:r>
          </a:p>
        </p:txBody>
      </p:sp>
      <p:sp>
        <p:nvSpPr>
          <p:cNvPr id="91152" name="Rectangle 16"/>
          <p:cNvSpPr>
            <a:spLocks noGrp="1" noChangeArrowheads="1"/>
          </p:cNvSpPr>
          <p:nvPr>
            <p:ph type="dt" sz="quarter" idx="2"/>
          </p:nvPr>
        </p:nvSpPr>
        <p:spPr>
          <a:xfrm>
            <a:off x="439738" y="5989638"/>
            <a:ext cx="1905000" cy="457200"/>
          </a:xfrm>
        </p:spPr>
        <p:txBody>
          <a:bodyPr/>
          <a:lstStyle>
            <a:lvl1pPr>
              <a:defRPr/>
            </a:lvl1pPr>
          </a:lstStyle>
          <a:p>
            <a:endParaRPr lang="en-US"/>
          </a:p>
        </p:txBody>
      </p:sp>
      <p:sp>
        <p:nvSpPr>
          <p:cNvPr id="91153" name="Rectangle 17"/>
          <p:cNvSpPr>
            <a:spLocks noGrp="1" noChangeArrowheads="1"/>
          </p:cNvSpPr>
          <p:nvPr>
            <p:ph type="ftr" sz="quarter" idx="3"/>
          </p:nvPr>
        </p:nvSpPr>
        <p:spPr>
          <a:xfrm>
            <a:off x="3135313" y="6002338"/>
            <a:ext cx="2895600" cy="457200"/>
          </a:xfrm>
        </p:spPr>
        <p:txBody>
          <a:bodyPr/>
          <a:lstStyle>
            <a:lvl1pPr>
              <a:defRPr/>
            </a:lvl1pPr>
          </a:lstStyle>
          <a:p>
            <a:endParaRPr lang="en-US"/>
          </a:p>
        </p:txBody>
      </p:sp>
      <p:sp>
        <p:nvSpPr>
          <p:cNvPr id="91154" name="Rectangle 18"/>
          <p:cNvSpPr>
            <a:spLocks noGrp="1" noChangeArrowheads="1"/>
          </p:cNvSpPr>
          <p:nvPr>
            <p:ph type="sldNum" sz="quarter" idx="4"/>
          </p:nvPr>
        </p:nvSpPr>
        <p:spPr>
          <a:xfrm>
            <a:off x="6800850" y="5978525"/>
            <a:ext cx="1905000" cy="457200"/>
          </a:xfrm>
        </p:spPr>
        <p:txBody>
          <a:bodyPr/>
          <a:lstStyle>
            <a:lvl1pPr>
              <a:defRPr/>
            </a:lvl1pPr>
          </a:lstStyle>
          <a:p>
            <a:fld id="{CFB42A4E-526A-450B-B887-7C0FF024AFB2}" type="slidenum">
              <a:rPr lang="en-US"/>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91138"/>
                                        </p:tgtEl>
                                        <p:attrNameLst>
                                          <p:attrName>style.visibility</p:attrName>
                                        </p:attrNameLst>
                                      </p:cBhvr>
                                      <p:to>
                                        <p:strVal val="visible"/>
                                      </p:to>
                                    </p:set>
                                    <p:anim calcmode="lin" valueType="num">
                                      <p:cBhvr additive="base">
                                        <p:cTn id="7" dur="500" fill="hold"/>
                                        <p:tgtEl>
                                          <p:spTgt spid="91138"/>
                                        </p:tgtEl>
                                        <p:attrNameLst>
                                          <p:attrName>ppt_x</p:attrName>
                                        </p:attrNameLst>
                                      </p:cBhvr>
                                      <p:tavLst>
                                        <p:tav tm="0">
                                          <p:val>
                                            <p:strVal val="#ppt_x"/>
                                          </p:val>
                                        </p:tav>
                                        <p:tav tm="100000">
                                          <p:val>
                                            <p:strVal val="#ppt_x"/>
                                          </p:val>
                                        </p:tav>
                                      </p:tavLst>
                                    </p:anim>
                                    <p:anim calcmode="lin" valueType="num">
                                      <p:cBhvr additive="base">
                                        <p:cTn id="8" dur="500" fill="hold"/>
                                        <p:tgtEl>
                                          <p:spTgt spid="91138"/>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91144"/>
                                        </p:tgtEl>
                                        <p:attrNameLst>
                                          <p:attrName>style.visibility</p:attrName>
                                        </p:attrNameLst>
                                      </p:cBhvr>
                                      <p:to>
                                        <p:strVal val="visible"/>
                                      </p:to>
                                    </p:set>
                                    <p:anim calcmode="lin" valueType="num">
                                      <p:cBhvr additive="base">
                                        <p:cTn id="12" dur="500" fill="hold"/>
                                        <p:tgtEl>
                                          <p:spTgt spid="91144"/>
                                        </p:tgtEl>
                                        <p:attrNameLst>
                                          <p:attrName>ppt_x</p:attrName>
                                        </p:attrNameLst>
                                      </p:cBhvr>
                                      <p:tavLst>
                                        <p:tav tm="0">
                                          <p:val>
                                            <p:strVal val="0-#ppt_w/2"/>
                                          </p:val>
                                        </p:tav>
                                        <p:tav tm="100000">
                                          <p:val>
                                            <p:strVal val="#ppt_x"/>
                                          </p:val>
                                        </p:tav>
                                      </p:tavLst>
                                    </p:anim>
                                    <p:anim calcmode="lin" valueType="num">
                                      <p:cBhvr additive="base">
                                        <p:cTn id="13" dur="500" fill="hold"/>
                                        <p:tgtEl>
                                          <p:spTgt spid="91144"/>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91141"/>
                                        </p:tgtEl>
                                        <p:attrNameLst>
                                          <p:attrName>style.visibility</p:attrName>
                                        </p:attrNameLst>
                                      </p:cBhvr>
                                      <p:to>
                                        <p:strVal val="visible"/>
                                      </p:to>
                                    </p:set>
                                    <p:anim calcmode="lin" valueType="num">
                                      <p:cBhvr additive="base">
                                        <p:cTn id="17" dur="500" fill="hold"/>
                                        <p:tgtEl>
                                          <p:spTgt spid="91141"/>
                                        </p:tgtEl>
                                        <p:attrNameLst>
                                          <p:attrName>ppt_x</p:attrName>
                                        </p:attrNameLst>
                                      </p:cBhvr>
                                      <p:tavLst>
                                        <p:tav tm="0">
                                          <p:val>
                                            <p:strVal val="#ppt_x"/>
                                          </p:val>
                                        </p:tav>
                                        <p:tav tm="100000">
                                          <p:val>
                                            <p:strVal val="#ppt_x"/>
                                          </p:val>
                                        </p:tav>
                                      </p:tavLst>
                                    </p:anim>
                                    <p:anim calcmode="lin" valueType="num">
                                      <p:cBhvr additive="base">
                                        <p:cTn id="18" dur="500" fill="hold"/>
                                        <p:tgtEl>
                                          <p:spTgt spid="91141"/>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2" fill="hold" nodeType="afterEffect">
                                  <p:stCondLst>
                                    <p:cond delay="0"/>
                                  </p:stCondLst>
                                  <p:childTnLst>
                                    <p:set>
                                      <p:cBhvr>
                                        <p:cTn id="21" dur="1" fill="hold">
                                          <p:stCondLst>
                                            <p:cond delay="0"/>
                                          </p:stCondLst>
                                        </p:cTn>
                                        <p:tgtEl>
                                          <p:spTgt spid="91147"/>
                                        </p:tgtEl>
                                        <p:attrNameLst>
                                          <p:attrName>style.visibility</p:attrName>
                                        </p:attrNameLst>
                                      </p:cBhvr>
                                      <p:to>
                                        <p:strVal val="visible"/>
                                      </p:to>
                                    </p:set>
                                    <p:anim calcmode="lin" valueType="num">
                                      <p:cBhvr additive="base">
                                        <p:cTn id="22" dur="500" fill="hold"/>
                                        <p:tgtEl>
                                          <p:spTgt spid="91147"/>
                                        </p:tgtEl>
                                        <p:attrNameLst>
                                          <p:attrName>ppt_x</p:attrName>
                                        </p:attrNameLst>
                                      </p:cBhvr>
                                      <p:tavLst>
                                        <p:tav tm="0">
                                          <p:val>
                                            <p:strVal val="1+#ppt_w/2"/>
                                          </p:val>
                                        </p:tav>
                                        <p:tav tm="100000">
                                          <p:val>
                                            <p:strVal val="#ppt_x"/>
                                          </p:val>
                                        </p:tav>
                                      </p:tavLst>
                                    </p:anim>
                                    <p:anim calcmode="lin" valueType="num">
                                      <p:cBhvr additive="base">
                                        <p:cTn id="23" dur="500" fill="hold"/>
                                        <p:tgtEl>
                                          <p:spTgt spid="911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7E0B30E-D9E0-4518-9692-94D981E9CF9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D6BDF86-D105-433D-A38A-80DE0D592CA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D9B6D8B-28F8-4308-9C28-7C5B0091DA8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B183F12-A562-4C48-B7D7-C3F3F04ADC4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752600"/>
            <a:ext cx="3810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3810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5F6E599-CB97-40C8-B4FB-4C23680EAF6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6E78B1A-C7EA-488D-BD8D-80A09A89BC2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04EB897-D9EA-41DF-8910-CDAD3C11F42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A9ADC0B-1E34-4CC2-8D2D-60EBDF03DD1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0E34076-D2BF-4F3B-AF29-7CB39ECCC72C}"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2970DC2-A149-4913-9AE7-2E595CBDE54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0114" name="Group 2"/>
          <p:cNvGrpSpPr>
            <a:grpSpLocks/>
          </p:cNvGrpSpPr>
          <p:nvPr/>
        </p:nvGrpSpPr>
        <p:grpSpPr bwMode="auto">
          <a:xfrm>
            <a:off x="177800" y="230188"/>
            <a:ext cx="203200" cy="6503987"/>
            <a:chOff x="112" y="145"/>
            <a:chExt cx="128" cy="4097"/>
          </a:xfrm>
        </p:grpSpPr>
        <p:sp>
          <p:nvSpPr>
            <p:cNvPr id="90115" name="Rectangle 3"/>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w="9525">
              <a:noFill/>
              <a:miter lim="800000"/>
              <a:headEnd/>
              <a:tailEnd/>
            </a:ln>
            <a:effectLst/>
          </p:spPr>
          <p:txBody>
            <a:bodyPr wrap="none" anchor="ctr"/>
            <a:lstStyle/>
            <a:p>
              <a:endParaRPr lang="en-US"/>
            </a:p>
          </p:txBody>
        </p:sp>
        <p:sp>
          <p:nvSpPr>
            <p:cNvPr id="90116" name="Rectangle 4"/>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w="9525">
              <a:noFill/>
              <a:miter lim="800000"/>
              <a:headEnd/>
              <a:tailEnd/>
            </a:ln>
            <a:effectLst/>
          </p:spPr>
          <p:txBody>
            <a:bodyPr wrap="none" anchor="ctr"/>
            <a:lstStyle/>
            <a:p>
              <a:endParaRPr lang="en-US">
                <a:solidFill>
                  <a:schemeClr val="tx1"/>
                </a:solidFill>
                <a:latin typeface="Times New Roman" pitchFamily="18" charset="0"/>
              </a:endParaRPr>
            </a:p>
          </p:txBody>
        </p:sp>
      </p:grpSp>
      <p:grpSp>
        <p:nvGrpSpPr>
          <p:cNvPr id="90117" name="Group 5"/>
          <p:cNvGrpSpPr>
            <a:grpSpLocks/>
          </p:cNvGrpSpPr>
          <p:nvPr/>
        </p:nvGrpSpPr>
        <p:grpSpPr bwMode="auto">
          <a:xfrm>
            <a:off x="8793163" y="220663"/>
            <a:ext cx="198437" cy="6408737"/>
            <a:chOff x="5539" y="139"/>
            <a:chExt cx="125" cy="4037"/>
          </a:xfrm>
        </p:grpSpPr>
        <p:sp>
          <p:nvSpPr>
            <p:cNvPr id="90118" name="Rectangle 6"/>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w="9525">
              <a:noFill/>
              <a:miter lim="800000"/>
              <a:headEnd/>
              <a:tailEnd/>
            </a:ln>
            <a:effectLst/>
          </p:spPr>
          <p:txBody>
            <a:bodyPr wrap="none" anchor="ctr"/>
            <a:lstStyle/>
            <a:p>
              <a:endParaRPr lang="en-US"/>
            </a:p>
          </p:txBody>
        </p:sp>
        <p:sp>
          <p:nvSpPr>
            <p:cNvPr id="90119" name="Rectangle 7"/>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w="9525">
              <a:noFill/>
              <a:miter lim="800000"/>
              <a:headEnd/>
              <a:tailEnd/>
            </a:ln>
            <a:effectLst/>
          </p:spPr>
          <p:txBody>
            <a:bodyPr wrap="none" anchor="ctr"/>
            <a:lstStyle/>
            <a:p>
              <a:endParaRPr lang="en-US"/>
            </a:p>
          </p:txBody>
        </p:sp>
      </p:grpSp>
      <p:grpSp>
        <p:nvGrpSpPr>
          <p:cNvPr id="90120" name="Group 8"/>
          <p:cNvGrpSpPr>
            <a:grpSpLocks/>
          </p:cNvGrpSpPr>
          <p:nvPr/>
        </p:nvGrpSpPr>
        <p:grpSpPr bwMode="auto">
          <a:xfrm>
            <a:off x="412750" y="6477000"/>
            <a:ext cx="8686800" cy="228600"/>
            <a:chOff x="260" y="4080"/>
            <a:chExt cx="5472" cy="144"/>
          </a:xfrm>
        </p:grpSpPr>
        <p:sp>
          <p:nvSpPr>
            <p:cNvPr id="90121" name="Rectangle 9"/>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w="9525">
              <a:noFill/>
              <a:miter lim="800000"/>
              <a:headEnd/>
              <a:tailEnd/>
            </a:ln>
            <a:effectLst/>
          </p:spPr>
          <p:txBody>
            <a:bodyPr wrap="none" anchor="ctr"/>
            <a:lstStyle/>
            <a:p>
              <a:endParaRPr lang="en-US"/>
            </a:p>
          </p:txBody>
        </p:sp>
        <p:sp>
          <p:nvSpPr>
            <p:cNvPr id="90122" name="Rectangle 10"/>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w="9525">
              <a:noFill/>
              <a:miter lim="800000"/>
              <a:headEnd/>
              <a:tailEnd/>
            </a:ln>
            <a:effectLst/>
          </p:spPr>
          <p:txBody>
            <a:bodyPr wrap="none" anchor="ctr"/>
            <a:lstStyle/>
            <a:p>
              <a:endParaRPr lang="en-US"/>
            </a:p>
          </p:txBody>
        </p:sp>
      </p:grpSp>
      <p:grpSp>
        <p:nvGrpSpPr>
          <p:cNvPr id="90123" name="Group 11"/>
          <p:cNvGrpSpPr>
            <a:grpSpLocks/>
          </p:cNvGrpSpPr>
          <p:nvPr/>
        </p:nvGrpSpPr>
        <p:grpSpPr bwMode="auto">
          <a:xfrm>
            <a:off x="76200" y="176213"/>
            <a:ext cx="8745538" cy="161925"/>
            <a:chOff x="48" y="111"/>
            <a:chExt cx="5509" cy="102"/>
          </a:xfrm>
        </p:grpSpPr>
        <p:sp>
          <p:nvSpPr>
            <p:cNvPr id="90124" name="Rectangle 12"/>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lstStyle/>
            <a:p>
              <a:endParaRPr lang="en-US"/>
            </a:p>
          </p:txBody>
        </p:sp>
        <p:sp>
          <p:nvSpPr>
            <p:cNvPr id="90125" name="Rectangle 13"/>
            <p:cNvSpPr>
              <a:spLocks noChangeArrowheads="1"/>
            </p:cNvSpPr>
            <p:nvPr/>
          </p:nvSpPr>
          <p:spPr bwMode="auto">
            <a:xfrm rot="5400000" flipV="1">
              <a:off x="2784" y="-2625"/>
              <a:ext cx="38" cy="5509"/>
            </a:xfrm>
            <a:prstGeom prst="rect">
              <a:avLst/>
            </a:prstGeom>
            <a:gradFill rotWithShape="0">
              <a:gsLst>
                <a:gs pos="0">
                  <a:schemeClr val="accent1"/>
                </a:gs>
                <a:gs pos="100000">
                  <a:schemeClr val="bg1"/>
                </a:gs>
              </a:gsLst>
              <a:lin ang="0" scaled="1"/>
            </a:gradFill>
            <a:ln w="9525">
              <a:noFill/>
              <a:miter lim="800000"/>
              <a:headEnd/>
              <a:tailEnd/>
            </a:ln>
            <a:effectLst/>
          </p:spPr>
          <p:txBody>
            <a:bodyPr wrap="none" anchor="ctr"/>
            <a:lstStyle/>
            <a:p>
              <a:endParaRPr lang="en-US"/>
            </a:p>
          </p:txBody>
        </p:sp>
      </p:grpSp>
      <p:grpSp>
        <p:nvGrpSpPr>
          <p:cNvPr id="90126" name="Group 14"/>
          <p:cNvGrpSpPr>
            <a:grpSpLocks/>
          </p:cNvGrpSpPr>
          <p:nvPr/>
        </p:nvGrpSpPr>
        <p:grpSpPr bwMode="auto">
          <a:xfrm>
            <a:off x="71438" y="176213"/>
            <a:ext cx="8745537" cy="161925"/>
            <a:chOff x="45" y="111"/>
            <a:chExt cx="5509" cy="102"/>
          </a:xfrm>
        </p:grpSpPr>
        <p:sp>
          <p:nvSpPr>
            <p:cNvPr id="90127" name="Rectangle 15"/>
            <p:cNvSpPr>
              <a:spLocks noChangeArrowheads="1"/>
            </p:cNvSpPr>
            <p:nvPr/>
          </p:nvSpPr>
          <p:spPr bwMode="auto">
            <a:xfrm rot="5400000" flipV="1">
              <a:off x="2850" y="-2491"/>
              <a:ext cx="37" cy="5371"/>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lstStyle/>
            <a:p>
              <a:endParaRPr lang="en-US"/>
            </a:p>
          </p:txBody>
        </p:sp>
        <p:sp>
          <p:nvSpPr>
            <p:cNvPr id="90128" name="Rectangle 16"/>
            <p:cNvSpPr>
              <a:spLocks noChangeArrowheads="1"/>
            </p:cNvSpPr>
            <p:nvPr/>
          </p:nvSpPr>
          <p:spPr bwMode="auto">
            <a:xfrm rot="5400000" flipV="1">
              <a:off x="2781" y="-2625"/>
              <a:ext cx="38" cy="5509"/>
            </a:xfrm>
            <a:prstGeom prst="rect">
              <a:avLst/>
            </a:prstGeom>
            <a:gradFill rotWithShape="0">
              <a:gsLst>
                <a:gs pos="0">
                  <a:schemeClr val="accent1"/>
                </a:gs>
                <a:gs pos="100000">
                  <a:schemeClr val="bg1"/>
                </a:gs>
              </a:gsLst>
              <a:lin ang="0" scaled="1"/>
            </a:gradFill>
            <a:ln w="9525">
              <a:noFill/>
              <a:miter lim="800000"/>
              <a:headEnd/>
              <a:tailEnd/>
            </a:ln>
            <a:effectLst/>
          </p:spPr>
          <p:txBody>
            <a:bodyPr wrap="none" anchor="ctr"/>
            <a:lstStyle/>
            <a:p>
              <a:endParaRPr lang="en-US"/>
            </a:p>
          </p:txBody>
        </p:sp>
      </p:grpSp>
      <p:sp>
        <p:nvSpPr>
          <p:cNvPr id="90129" name="Rectangle 17"/>
          <p:cNvSpPr>
            <a:spLocks noGrp="1" noChangeArrowheads="1"/>
          </p:cNvSpPr>
          <p:nvPr>
            <p:ph type="title"/>
          </p:nvPr>
        </p:nvSpPr>
        <p:spPr bwMode="auto">
          <a:xfrm>
            <a:off x="685800" y="609600"/>
            <a:ext cx="7772400" cy="990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90130" name="Rectangle 18"/>
          <p:cNvSpPr>
            <a:spLocks noGrp="1" noChangeArrowheads="1"/>
          </p:cNvSpPr>
          <p:nvPr>
            <p:ph type="body" idx="1"/>
          </p:nvPr>
        </p:nvSpPr>
        <p:spPr bwMode="auto">
          <a:xfrm>
            <a:off x="685800" y="1752600"/>
            <a:ext cx="777240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0131" name="Rectangle 19"/>
          <p:cNvSpPr>
            <a:spLocks noGrp="1" noChangeArrowheads="1"/>
          </p:cNvSpPr>
          <p:nvPr>
            <p:ph type="dt" sz="half" idx="2"/>
          </p:nvPr>
        </p:nvSpPr>
        <p:spPr bwMode="auto">
          <a:xfrm>
            <a:off x="457200" y="60198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400">
                <a:solidFill>
                  <a:schemeClr val="tx1"/>
                </a:solidFill>
                <a:latin typeface="Times New Roman" pitchFamily="18" charset="0"/>
              </a:defRPr>
            </a:lvl1pPr>
          </a:lstStyle>
          <a:p>
            <a:endParaRPr lang="en-US"/>
          </a:p>
        </p:txBody>
      </p:sp>
      <p:sp>
        <p:nvSpPr>
          <p:cNvPr id="90132" name="Rectangle 20"/>
          <p:cNvSpPr>
            <a:spLocks noGrp="1" noChangeArrowheads="1"/>
          </p:cNvSpPr>
          <p:nvPr>
            <p:ph type="ftr" sz="quarter" idx="3"/>
          </p:nvPr>
        </p:nvSpPr>
        <p:spPr bwMode="auto">
          <a:xfrm>
            <a:off x="3124200" y="60198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solidFill>
                  <a:schemeClr val="tx1"/>
                </a:solidFill>
                <a:latin typeface="Times New Roman" pitchFamily="18" charset="0"/>
              </a:defRPr>
            </a:lvl1pPr>
          </a:lstStyle>
          <a:p>
            <a:endParaRPr lang="en-US"/>
          </a:p>
        </p:txBody>
      </p:sp>
      <p:sp>
        <p:nvSpPr>
          <p:cNvPr id="90133" name="Rectangle 21"/>
          <p:cNvSpPr>
            <a:spLocks noGrp="1" noChangeArrowheads="1"/>
          </p:cNvSpPr>
          <p:nvPr>
            <p:ph type="sldNum" sz="quarter" idx="4"/>
          </p:nvPr>
        </p:nvSpPr>
        <p:spPr bwMode="auto">
          <a:xfrm>
            <a:off x="6858000" y="60198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solidFill>
                  <a:schemeClr val="tx1"/>
                </a:solidFill>
                <a:latin typeface="Times New Roman" pitchFamily="18" charset="0"/>
              </a:defRPr>
            </a:lvl1pPr>
          </a:lstStyle>
          <a:p>
            <a:fld id="{F49F8C67-FDF2-43B4-863F-E50E8573C9F8}"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Tahoma" pitchFamily="34" charset="0"/>
        </a:defRPr>
      </a:lvl2pPr>
      <a:lvl3pPr algn="l" rtl="0" fontAlgn="base">
        <a:spcBef>
          <a:spcPct val="0"/>
        </a:spcBef>
        <a:spcAft>
          <a:spcPct val="0"/>
        </a:spcAft>
        <a:defRPr sz="3600">
          <a:solidFill>
            <a:schemeClr val="tx2"/>
          </a:solidFill>
          <a:latin typeface="Tahoma" pitchFamily="34" charset="0"/>
        </a:defRPr>
      </a:lvl3pPr>
      <a:lvl4pPr algn="l" rtl="0" fontAlgn="base">
        <a:spcBef>
          <a:spcPct val="0"/>
        </a:spcBef>
        <a:spcAft>
          <a:spcPct val="0"/>
        </a:spcAft>
        <a:defRPr sz="3600">
          <a:solidFill>
            <a:schemeClr val="tx2"/>
          </a:solidFill>
          <a:latin typeface="Tahoma" pitchFamily="34" charset="0"/>
        </a:defRPr>
      </a:lvl4pPr>
      <a:lvl5pPr algn="l" rtl="0" fontAlgn="base">
        <a:spcBef>
          <a:spcPct val="0"/>
        </a:spcBef>
        <a:spcAft>
          <a:spcPct val="0"/>
        </a:spcAft>
        <a:defRPr sz="3600">
          <a:solidFill>
            <a:schemeClr val="tx2"/>
          </a:solidFill>
          <a:latin typeface="Tahoma" pitchFamily="34" charset="0"/>
        </a:defRPr>
      </a:lvl5pPr>
      <a:lvl6pPr marL="457200" algn="l" rtl="0" fontAlgn="base">
        <a:spcBef>
          <a:spcPct val="0"/>
        </a:spcBef>
        <a:spcAft>
          <a:spcPct val="0"/>
        </a:spcAft>
        <a:defRPr sz="3600">
          <a:solidFill>
            <a:schemeClr val="tx2"/>
          </a:solidFill>
          <a:latin typeface="Tahoma" pitchFamily="34" charset="0"/>
        </a:defRPr>
      </a:lvl6pPr>
      <a:lvl7pPr marL="914400" algn="l" rtl="0" fontAlgn="base">
        <a:spcBef>
          <a:spcPct val="0"/>
        </a:spcBef>
        <a:spcAft>
          <a:spcPct val="0"/>
        </a:spcAft>
        <a:defRPr sz="3600">
          <a:solidFill>
            <a:schemeClr val="tx2"/>
          </a:solidFill>
          <a:latin typeface="Tahoma" pitchFamily="34" charset="0"/>
        </a:defRPr>
      </a:lvl7pPr>
      <a:lvl8pPr marL="1371600" algn="l" rtl="0" fontAlgn="base">
        <a:spcBef>
          <a:spcPct val="0"/>
        </a:spcBef>
        <a:spcAft>
          <a:spcPct val="0"/>
        </a:spcAft>
        <a:defRPr sz="3600">
          <a:solidFill>
            <a:schemeClr val="tx2"/>
          </a:solidFill>
          <a:latin typeface="Tahoma" pitchFamily="34" charset="0"/>
        </a:defRPr>
      </a:lvl8pPr>
      <a:lvl9pPr marL="1828800" algn="l" rtl="0" fontAlgn="base">
        <a:spcBef>
          <a:spcPct val="0"/>
        </a:spcBef>
        <a:spcAft>
          <a:spcPct val="0"/>
        </a:spcAft>
        <a:defRPr sz="3600">
          <a:solidFill>
            <a:schemeClr val="tx2"/>
          </a:solidFill>
          <a:latin typeface="Tahoma" pitchFamily="34" charset="0"/>
        </a:defRPr>
      </a:lvl9pPr>
    </p:titleStyle>
    <p:bodyStyle>
      <a:lvl1pPr marL="342900" indent="-342900" algn="l" rtl="0" fontAlgn="base">
        <a:spcBef>
          <a:spcPct val="20000"/>
        </a:spcBef>
        <a:spcAft>
          <a:spcPct val="0"/>
        </a:spcAft>
        <a:buClr>
          <a:schemeClr val="accent1"/>
        </a:buClr>
        <a:buChar char="•"/>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Char char="–"/>
        <a:defRPr sz="2800">
          <a:solidFill>
            <a:schemeClr val="tx1"/>
          </a:solidFill>
          <a:latin typeface="+mn-lt"/>
        </a:defRPr>
      </a:lvl2pPr>
      <a:lvl3pPr marL="1143000" indent="-228600" algn="l" rtl="0" fontAlgn="base">
        <a:spcBef>
          <a:spcPct val="20000"/>
        </a:spcBef>
        <a:spcAft>
          <a:spcPct val="0"/>
        </a:spcAft>
        <a:buClr>
          <a:schemeClr val="accent1"/>
        </a:buClr>
        <a:buChar char="•"/>
        <a:defRPr sz="2400">
          <a:solidFill>
            <a:schemeClr val="tx1"/>
          </a:solidFill>
          <a:latin typeface="+mn-lt"/>
        </a:defRPr>
      </a:lvl3pPr>
      <a:lvl4pPr marL="1600200" indent="-228600" algn="l" rtl="0" fontAlgn="base">
        <a:spcBef>
          <a:spcPct val="20000"/>
        </a:spcBef>
        <a:spcAft>
          <a:spcPct val="0"/>
        </a:spcAft>
        <a:buClr>
          <a:schemeClr val="folHlink"/>
        </a:buClr>
        <a:buChar char="–"/>
        <a:defRPr sz="2000">
          <a:solidFill>
            <a:schemeClr val="tx1"/>
          </a:solidFill>
          <a:latin typeface="+mn-lt"/>
        </a:defRPr>
      </a:lvl4pPr>
      <a:lvl5pPr marL="2057400" indent="-228600" algn="l" rtl="0" fontAlgn="base">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1282" name="Text Box 2"/>
          <p:cNvSpPr txBox="1">
            <a:spLocks noChangeArrowheads="1"/>
          </p:cNvSpPr>
          <p:nvPr/>
        </p:nvSpPr>
        <p:spPr bwMode="auto">
          <a:xfrm>
            <a:off x="228600" y="457200"/>
            <a:ext cx="8686800" cy="5993949"/>
          </a:xfrm>
          <a:prstGeom prst="rect">
            <a:avLst/>
          </a:prstGeom>
          <a:noFill/>
          <a:ln w="9525">
            <a:noFill/>
            <a:miter lim="800000"/>
            <a:headEnd/>
            <a:tailEnd/>
          </a:ln>
          <a:effectLst/>
        </p:spPr>
        <p:txBody>
          <a:bodyPr wrap="square">
            <a:spAutoFit/>
          </a:bodyPr>
          <a:lstStyle/>
          <a:p>
            <a:pPr marL="457200" indent="-457200">
              <a:spcAft>
                <a:spcPts val="600"/>
              </a:spcAft>
            </a:pPr>
            <a:r>
              <a:rPr lang="en-US" sz="4800" b="1" dirty="0" smtClean="0">
                <a:solidFill>
                  <a:schemeClr val="tx1"/>
                </a:solidFill>
              </a:rPr>
              <a:t>From Freedom Lost </a:t>
            </a:r>
          </a:p>
          <a:p>
            <a:pPr marL="457200" indent="-457200">
              <a:spcAft>
                <a:spcPts val="600"/>
              </a:spcAft>
            </a:pPr>
            <a:r>
              <a:rPr lang="en-US" sz="4800" b="1" dirty="0" smtClean="0">
                <a:solidFill>
                  <a:schemeClr val="tx1"/>
                </a:solidFill>
              </a:rPr>
              <a:t>to</a:t>
            </a:r>
          </a:p>
          <a:p>
            <a:pPr marL="457200" indent="-457200">
              <a:spcAft>
                <a:spcPts val="600"/>
              </a:spcAft>
            </a:pPr>
            <a:r>
              <a:rPr lang="en-US" sz="4800" b="1" dirty="0" smtClean="0">
                <a:solidFill>
                  <a:schemeClr val="tx1"/>
                </a:solidFill>
              </a:rPr>
              <a:t>Freedom Regained</a:t>
            </a:r>
            <a:endParaRPr lang="en-US" sz="1000" b="1" dirty="0">
              <a:solidFill>
                <a:schemeClr val="tx1"/>
              </a:solidFill>
            </a:endParaRPr>
          </a:p>
          <a:p>
            <a:pPr marL="457200" indent="-457200">
              <a:spcAft>
                <a:spcPct val="75000"/>
              </a:spcAft>
            </a:pPr>
            <a:endParaRPr lang="en-US" sz="1000" b="1" dirty="0">
              <a:solidFill>
                <a:schemeClr val="tx1"/>
              </a:solidFill>
            </a:endParaRPr>
          </a:p>
          <a:p>
            <a:pPr marL="457200" indent="-457200">
              <a:spcAft>
                <a:spcPct val="75000"/>
              </a:spcAft>
            </a:pPr>
            <a:endParaRPr lang="en-US" sz="1000" b="1" dirty="0" smtClean="0">
              <a:solidFill>
                <a:schemeClr val="tx1"/>
              </a:solidFill>
            </a:endParaRPr>
          </a:p>
          <a:p>
            <a:pPr marL="457200" indent="-457200">
              <a:spcAft>
                <a:spcPct val="75000"/>
              </a:spcAft>
            </a:pPr>
            <a:endParaRPr lang="en-US" sz="1000" b="1" dirty="0">
              <a:solidFill>
                <a:schemeClr val="tx1"/>
              </a:solidFill>
            </a:endParaRPr>
          </a:p>
          <a:p>
            <a:pPr marL="457200" indent="-457200">
              <a:spcAft>
                <a:spcPct val="75000"/>
              </a:spcAft>
            </a:pPr>
            <a:endParaRPr lang="en-US" sz="1000" b="1" dirty="0" smtClean="0">
              <a:solidFill>
                <a:schemeClr val="tx1"/>
              </a:solidFill>
            </a:endParaRPr>
          </a:p>
          <a:p>
            <a:pPr marL="457200" indent="-457200">
              <a:spcAft>
                <a:spcPct val="75000"/>
              </a:spcAft>
            </a:pPr>
            <a:endParaRPr lang="en-US" sz="1000" b="1" dirty="0">
              <a:solidFill>
                <a:schemeClr val="tx1"/>
              </a:solidFill>
            </a:endParaRPr>
          </a:p>
          <a:p>
            <a:pPr marL="457200" indent="-457200">
              <a:spcAft>
                <a:spcPct val="75000"/>
              </a:spcAft>
            </a:pPr>
            <a:endParaRPr lang="en-US" sz="1000" b="1" dirty="0" smtClean="0">
              <a:solidFill>
                <a:schemeClr val="tx1"/>
              </a:solidFill>
            </a:endParaRPr>
          </a:p>
          <a:p>
            <a:pPr marL="457200" indent="-457200">
              <a:spcAft>
                <a:spcPct val="75000"/>
              </a:spcAft>
            </a:pPr>
            <a:endParaRPr lang="en-US" sz="1000" b="1" dirty="0">
              <a:solidFill>
                <a:schemeClr val="tx1"/>
              </a:solidFill>
            </a:endParaRPr>
          </a:p>
          <a:p>
            <a:pPr marL="457200" indent="-457200">
              <a:spcAft>
                <a:spcPct val="75000"/>
              </a:spcAft>
            </a:pPr>
            <a:endParaRPr lang="en-US" sz="1000" b="1" dirty="0" smtClean="0">
              <a:solidFill>
                <a:schemeClr val="tx1"/>
              </a:solidFill>
            </a:endParaRPr>
          </a:p>
          <a:p>
            <a:pPr marL="457200" indent="-457200">
              <a:spcAft>
                <a:spcPct val="75000"/>
              </a:spcAft>
            </a:pPr>
            <a:endParaRPr lang="en-US" sz="1000" b="1" dirty="0">
              <a:solidFill>
                <a:schemeClr val="tx1"/>
              </a:solidFill>
            </a:endParaRPr>
          </a:p>
          <a:p>
            <a:pPr marL="457200" indent="-457200">
              <a:spcAft>
                <a:spcPct val="75000"/>
              </a:spcAft>
            </a:pPr>
            <a:endParaRPr lang="en-US" sz="1000" b="1" dirty="0">
              <a:solidFill>
                <a:schemeClr val="tx1"/>
              </a:solidFill>
            </a:endParaRPr>
          </a:p>
          <a:p>
            <a:pPr marL="457200" indent="-457200">
              <a:spcAft>
                <a:spcPct val="75000"/>
              </a:spcAft>
            </a:pPr>
            <a:endParaRPr lang="en-US" sz="1000" b="1" dirty="0" smtClean="0">
              <a:solidFill>
                <a:schemeClr val="tx1"/>
              </a:solidFill>
            </a:endParaRPr>
          </a:p>
          <a:p>
            <a:pPr marL="457200" indent="-457200">
              <a:spcAft>
                <a:spcPct val="75000"/>
              </a:spcAft>
            </a:pPr>
            <a:r>
              <a:rPr lang="en-US" sz="3200" b="1" dirty="0" smtClean="0">
                <a:solidFill>
                  <a:schemeClr val="tx1"/>
                </a:solidFill>
              </a:rPr>
              <a:t>Romans 6:16-23</a:t>
            </a:r>
            <a:endParaRPr lang="en-US" sz="3200"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7634" name="Text Box 2"/>
          <p:cNvSpPr txBox="1">
            <a:spLocks noChangeArrowheads="1"/>
          </p:cNvSpPr>
          <p:nvPr/>
        </p:nvSpPr>
        <p:spPr bwMode="auto">
          <a:xfrm>
            <a:off x="533400" y="449788"/>
            <a:ext cx="8077200" cy="5339923"/>
          </a:xfrm>
          <a:prstGeom prst="rect">
            <a:avLst/>
          </a:prstGeom>
          <a:noFill/>
          <a:ln w="9525">
            <a:noFill/>
            <a:miter lim="800000"/>
            <a:headEnd/>
            <a:tailEnd/>
          </a:ln>
          <a:effectLst/>
        </p:spPr>
        <p:txBody>
          <a:bodyPr wrap="square">
            <a:spAutoFit/>
          </a:bodyPr>
          <a:lstStyle/>
          <a:p>
            <a:pPr>
              <a:spcAft>
                <a:spcPts val="1800"/>
              </a:spcAft>
            </a:pPr>
            <a:r>
              <a:rPr lang="en-US" sz="4000" b="1" dirty="0" smtClean="0">
                <a:solidFill>
                  <a:srgbClr val="FFFF00"/>
                </a:solidFill>
              </a:rPr>
              <a:t>Looking at the Text</a:t>
            </a:r>
          </a:p>
          <a:p>
            <a:pPr marL="342900" indent="-342900" algn="just">
              <a:spcAft>
                <a:spcPts val="1800"/>
              </a:spcAft>
              <a:buFont typeface="Arial" panose="020B0604020202020204" pitchFamily="34" charset="0"/>
              <a:buChar char="•"/>
            </a:pPr>
            <a:r>
              <a:rPr lang="en-US" sz="2800" b="1" dirty="0" smtClean="0">
                <a:solidFill>
                  <a:schemeClr val="tx1"/>
                </a:solidFill>
              </a:rPr>
              <a:t>Everybody is somebody’s slave </a:t>
            </a:r>
          </a:p>
          <a:p>
            <a:pPr marL="342900" indent="-342900" algn="just">
              <a:spcAft>
                <a:spcPts val="1800"/>
              </a:spcAft>
              <a:buFont typeface="Arial" panose="020B0604020202020204" pitchFamily="34" charset="0"/>
              <a:buChar char="•"/>
            </a:pPr>
            <a:r>
              <a:rPr lang="en-US" sz="2800" b="1" dirty="0" smtClean="0">
                <a:solidFill>
                  <a:schemeClr val="tx1"/>
                </a:solidFill>
              </a:rPr>
              <a:t>The definable moment when we are saved</a:t>
            </a:r>
          </a:p>
          <a:p>
            <a:pPr marL="342900" indent="-342900" algn="just">
              <a:spcAft>
                <a:spcPts val="1800"/>
              </a:spcAft>
              <a:buFont typeface="Arial" panose="020B0604020202020204" pitchFamily="34" charset="0"/>
              <a:buChar char="•"/>
            </a:pPr>
            <a:r>
              <a:rPr lang="en-US" sz="2800" b="1" dirty="0" smtClean="0">
                <a:solidFill>
                  <a:schemeClr val="tx1"/>
                </a:solidFill>
              </a:rPr>
              <a:t>Salvation brings freedom from sin</a:t>
            </a:r>
          </a:p>
          <a:p>
            <a:pPr marL="342900" indent="-342900" algn="just">
              <a:spcAft>
                <a:spcPts val="1800"/>
              </a:spcAft>
              <a:buFont typeface="Arial" panose="020B0604020202020204" pitchFamily="34" charset="0"/>
              <a:buChar char="•"/>
            </a:pPr>
            <a:r>
              <a:rPr lang="en-US" sz="2800" b="1" dirty="0" smtClean="0">
                <a:solidFill>
                  <a:schemeClr val="tx1"/>
                </a:solidFill>
              </a:rPr>
              <a:t>Cruel mastery of sin vs. a loving Master</a:t>
            </a:r>
          </a:p>
          <a:p>
            <a:pPr marL="342900" indent="-342900" algn="just">
              <a:spcAft>
                <a:spcPts val="1800"/>
              </a:spcAft>
              <a:buFont typeface="Arial" panose="020B0604020202020204" pitchFamily="34" charset="0"/>
              <a:buChar char="•"/>
            </a:pPr>
            <a:r>
              <a:rPr lang="en-US" sz="2800" b="1" dirty="0" smtClean="0">
                <a:solidFill>
                  <a:schemeClr val="tx1"/>
                </a:solidFill>
              </a:rPr>
              <a:t>Proper use of the new freedom</a:t>
            </a:r>
          </a:p>
          <a:p>
            <a:pPr marL="342900" indent="-342900" algn="just">
              <a:spcAft>
                <a:spcPts val="1800"/>
              </a:spcAft>
              <a:buFont typeface="Arial" panose="020B0604020202020204" pitchFamily="34" charset="0"/>
              <a:buChar char="•"/>
            </a:pPr>
            <a:r>
              <a:rPr lang="en-US" sz="2800" b="1" dirty="0" smtClean="0">
                <a:solidFill>
                  <a:schemeClr val="tx1"/>
                </a:solidFill>
              </a:rPr>
              <a:t>Improper use of the new freedom</a:t>
            </a:r>
            <a:endParaRPr lang="en-US" sz="2800" b="1" dirty="0" smtClean="0">
              <a:solidFill>
                <a:srgbClr val="FFFF00"/>
              </a:solidFill>
            </a:endParaRPr>
          </a:p>
          <a:p>
            <a:pPr marL="342900" indent="-342900" algn="just">
              <a:spcAft>
                <a:spcPts val="1800"/>
              </a:spcAft>
              <a:buFont typeface="Arial" panose="020B0604020202020204" pitchFamily="34" charset="0"/>
              <a:buChar char="•"/>
            </a:pPr>
            <a:r>
              <a:rPr lang="en-US" sz="2800" b="1" dirty="0" smtClean="0">
                <a:solidFill>
                  <a:srgbClr val="FFFF00"/>
                </a:solidFill>
              </a:rPr>
              <a:t>Fruit of two kinds of slavery</a:t>
            </a:r>
            <a:endParaRPr lang="en-US" b="1" dirty="0"/>
          </a:p>
        </p:txBody>
      </p:sp>
    </p:spTree>
    <p:extLst>
      <p:ext uri="{BB962C8B-B14F-4D97-AF65-F5344CB8AC3E}">
        <p14:creationId xmlns:p14="http://schemas.microsoft.com/office/powerpoint/2010/main" val="24718871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7634" name="Text Box 2"/>
          <p:cNvSpPr txBox="1">
            <a:spLocks noChangeArrowheads="1"/>
          </p:cNvSpPr>
          <p:nvPr/>
        </p:nvSpPr>
        <p:spPr bwMode="auto">
          <a:xfrm>
            <a:off x="533400" y="449788"/>
            <a:ext cx="8077200" cy="6001643"/>
          </a:xfrm>
          <a:prstGeom prst="rect">
            <a:avLst/>
          </a:prstGeom>
          <a:noFill/>
          <a:ln w="9525">
            <a:noFill/>
            <a:miter lim="800000"/>
            <a:headEnd/>
            <a:tailEnd/>
          </a:ln>
          <a:effectLst/>
        </p:spPr>
        <p:txBody>
          <a:bodyPr wrap="square">
            <a:spAutoFit/>
          </a:bodyPr>
          <a:lstStyle/>
          <a:p>
            <a:pPr>
              <a:spcAft>
                <a:spcPts val="1800"/>
              </a:spcAft>
            </a:pPr>
            <a:r>
              <a:rPr lang="en-US" sz="4000" b="1" dirty="0" smtClean="0">
                <a:solidFill>
                  <a:srgbClr val="FFFF00"/>
                </a:solidFill>
              </a:rPr>
              <a:t>Looking at the Text</a:t>
            </a:r>
          </a:p>
          <a:p>
            <a:pPr marL="342900" indent="-342900" algn="just">
              <a:spcAft>
                <a:spcPts val="1800"/>
              </a:spcAft>
              <a:buFont typeface="Arial" panose="020B0604020202020204" pitchFamily="34" charset="0"/>
              <a:buChar char="•"/>
            </a:pPr>
            <a:r>
              <a:rPr lang="en-US" sz="2800" b="1" dirty="0" smtClean="0">
                <a:solidFill>
                  <a:schemeClr val="tx1"/>
                </a:solidFill>
              </a:rPr>
              <a:t>Everybody is somebody’s slave </a:t>
            </a:r>
          </a:p>
          <a:p>
            <a:pPr marL="342900" indent="-342900" algn="just">
              <a:spcAft>
                <a:spcPts val="1800"/>
              </a:spcAft>
              <a:buFont typeface="Arial" panose="020B0604020202020204" pitchFamily="34" charset="0"/>
              <a:buChar char="•"/>
            </a:pPr>
            <a:r>
              <a:rPr lang="en-US" sz="2800" b="1" dirty="0" smtClean="0">
                <a:solidFill>
                  <a:schemeClr val="tx1"/>
                </a:solidFill>
              </a:rPr>
              <a:t>The definable moment when we are saved</a:t>
            </a:r>
          </a:p>
          <a:p>
            <a:pPr marL="342900" indent="-342900" algn="just">
              <a:spcAft>
                <a:spcPts val="1800"/>
              </a:spcAft>
              <a:buFont typeface="Arial" panose="020B0604020202020204" pitchFamily="34" charset="0"/>
              <a:buChar char="•"/>
            </a:pPr>
            <a:r>
              <a:rPr lang="en-US" sz="2800" b="1" dirty="0" smtClean="0">
                <a:solidFill>
                  <a:schemeClr val="tx1"/>
                </a:solidFill>
              </a:rPr>
              <a:t>Salvation brings freedom from sin</a:t>
            </a:r>
          </a:p>
          <a:p>
            <a:pPr marL="342900" indent="-342900" algn="just">
              <a:spcAft>
                <a:spcPts val="1800"/>
              </a:spcAft>
              <a:buFont typeface="Arial" panose="020B0604020202020204" pitchFamily="34" charset="0"/>
              <a:buChar char="•"/>
            </a:pPr>
            <a:r>
              <a:rPr lang="en-US" sz="2800" b="1" dirty="0" smtClean="0">
                <a:solidFill>
                  <a:schemeClr val="tx1"/>
                </a:solidFill>
              </a:rPr>
              <a:t>Cruel mastery of sin vs. a loving Master</a:t>
            </a:r>
          </a:p>
          <a:p>
            <a:pPr marL="342900" indent="-342900" algn="just">
              <a:spcAft>
                <a:spcPts val="1800"/>
              </a:spcAft>
              <a:buFont typeface="Arial" panose="020B0604020202020204" pitchFamily="34" charset="0"/>
              <a:buChar char="•"/>
            </a:pPr>
            <a:r>
              <a:rPr lang="en-US" sz="2800" b="1" dirty="0" smtClean="0">
                <a:solidFill>
                  <a:schemeClr val="tx1"/>
                </a:solidFill>
              </a:rPr>
              <a:t>Proper use of the new freedom</a:t>
            </a:r>
          </a:p>
          <a:p>
            <a:pPr marL="342900" indent="-342900" algn="just">
              <a:spcAft>
                <a:spcPts val="1800"/>
              </a:spcAft>
              <a:buFont typeface="Arial" panose="020B0604020202020204" pitchFamily="34" charset="0"/>
              <a:buChar char="•"/>
            </a:pPr>
            <a:r>
              <a:rPr lang="en-US" sz="2800" b="1" dirty="0" smtClean="0">
                <a:solidFill>
                  <a:schemeClr val="tx1"/>
                </a:solidFill>
              </a:rPr>
              <a:t>Improper use of the new freedom</a:t>
            </a:r>
          </a:p>
          <a:p>
            <a:pPr marL="342900" indent="-342900" algn="just">
              <a:spcAft>
                <a:spcPts val="1800"/>
              </a:spcAft>
              <a:buFont typeface="Arial" panose="020B0604020202020204" pitchFamily="34" charset="0"/>
              <a:buChar char="•"/>
            </a:pPr>
            <a:r>
              <a:rPr lang="en-US" sz="2800" b="1" dirty="0" smtClean="0">
                <a:solidFill>
                  <a:schemeClr val="tx1"/>
                </a:solidFill>
              </a:rPr>
              <a:t>Fruit of two kinds of slavery</a:t>
            </a:r>
            <a:endParaRPr lang="en-US" sz="2800" b="1" dirty="0" smtClean="0">
              <a:solidFill>
                <a:srgbClr val="FFFF00"/>
              </a:solidFill>
            </a:endParaRPr>
          </a:p>
          <a:p>
            <a:pPr marL="342900" indent="-342900" algn="just">
              <a:spcAft>
                <a:spcPts val="1800"/>
              </a:spcAft>
              <a:buFont typeface="Arial" panose="020B0604020202020204" pitchFamily="34" charset="0"/>
              <a:buChar char="•"/>
            </a:pPr>
            <a:r>
              <a:rPr lang="en-US" sz="2800" b="1" dirty="0" smtClean="0">
                <a:solidFill>
                  <a:srgbClr val="FFFF00"/>
                </a:solidFill>
              </a:rPr>
              <a:t>A final look at the prodigal son story</a:t>
            </a:r>
            <a:endParaRPr lang="en-US" b="1" dirty="0">
              <a:solidFill>
                <a:srgbClr val="FFFF00"/>
              </a:solidFill>
            </a:endParaRPr>
          </a:p>
        </p:txBody>
      </p:sp>
    </p:spTree>
    <p:extLst>
      <p:ext uri="{BB962C8B-B14F-4D97-AF65-F5344CB8AC3E}">
        <p14:creationId xmlns:p14="http://schemas.microsoft.com/office/powerpoint/2010/main" val="33670012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7634" name="Text Box 2"/>
          <p:cNvSpPr txBox="1">
            <a:spLocks noChangeArrowheads="1"/>
          </p:cNvSpPr>
          <p:nvPr/>
        </p:nvSpPr>
        <p:spPr bwMode="auto">
          <a:xfrm>
            <a:off x="381000" y="381000"/>
            <a:ext cx="8382000" cy="1107996"/>
          </a:xfrm>
          <a:prstGeom prst="rect">
            <a:avLst/>
          </a:prstGeom>
          <a:noFill/>
          <a:ln w="9525">
            <a:noFill/>
            <a:miter lim="800000"/>
            <a:headEnd/>
            <a:tailEnd/>
          </a:ln>
          <a:effectLst/>
        </p:spPr>
        <p:txBody>
          <a:bodyPr wrap="square">
            <a:spAutoFit/>
          </a:bodyPr>
          <a:lstStyle/>
          <a:p>
            <a:pPr marL="457200" indent="-457200">
              <a:spcAft>
                <a:spcPts val="0"/>
              </a:spcAft>
            </a:pPr>
            <a:r>
              <a:rPr lang="en-US" sz="3800" b="1" dirty="0" smtClean="0">
                <a:solidFill>
                  <a:srgbClr val="FFFF00"/>
                </a:solidFill>
                <a:effectLst>
                  <a:outerShdw blurRad="38100" dist="38100" dir="2700000" algn="tl">
                    <a:srgbClr val="000000">
                      <a:alpha val="43137"/>
                    </a:srgbClr>
                  </a:outerShdw>
                </a:effectLst>
              </a:rPr>
              <a:t>Freedom </a:t>
            </a:r>
            <a:r>
              <a:rPr lang="en-US" sz="3800" b="1" dirty="0">
                <a:solidFill>
                  <a:srgbClr val="FFFF00"/>
                </a:solidFill>
                <a:effectLst>
                  <a:outerShdw blurRad="38100" dist="38100" dir="2700000" algn="tl">
                    <a:srgbClr val="000000">
                      <a:alpha val="43137"/>
                    </a:srgbClr>
                  </a:outerShdw>
                </a:effectLst>
              </a:rPr>
              <a:t>to “Freedom” to </a:t>
            </a:r>
            <a:r>
              <a:rPr lang="en-US" sz="3800" b="1" dirty="0" smtClean="0">
                <a:solidFill>
                  <a:srgbClr val="FFFF00"/>
                </a:solidFill>
                <a:effectLst>
                  <a:outerShdw blurRad="38100" dist="38100" dir="2700000" algn="tl">
                    <a:srgbClr val="000000">
                      <a:alpha val="43137"/>
                    </a:srgbClr>
                  </a:outerShdw>
                </a:effectLst>
              </a:rPr>
              <a:t>Freedom</a:t>
            </a:r>
          </a:p>
          <a:p>
            <a:pPr marL="457200" indent="-457200">
              <a:spcAft>
                <a:spcPts val="0"/>
              </a:spcAft>
            </a:pPr>
            <a:r>
              <a:rPr lang="en-US" sz="2800" b="1" dirty="0" smtClean="0">
                <a:solidFill>
                  <a:srgbClr val="FFFF00"/>
                </a:solidFill>
                <a:effectLst>
                  <a:outerShdw blurRad="38100" dist="38100" dir="2700000" algn="tl">
                    <a:srgbClr val="000000">
                      <a:alpha val="43137"/>
                    </a:srgbClr>
                  </a:outerShdw>
                </a:effectLst>
              </a:rPr>
              <a:t>Luke 15:11-32</a:t>
            </a:r>
            <a:endParaRPr lang="en-US" sz="1900" b="1" dirty="0">
              <a:solidFill>
                <a:schemeClr val="tx1"/>
              </a:solidFill>
            </a:endParaRPr>
          </a:p>
        </p:txBody>
      </p:sp>
    </p:spTree>
    <p:extLst>
      <p:ext uri="{BB962C8B-B14F-4D97-AF65-F5344CB8AC3E}">
        <p14:creationId xmlns:p14="http://schemas.microsoft.com/office/powerpoint/2010/main" val="38883744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7634" name="Text Box 2"/>
          <p:cNvSpPr txBox="1">
            <a:spLocks noChangeArrowheads="1"/>
          </p:cNvSpPr>
          <p:nvPr/>
        </p:nvSpPr>
        <p:spPr bwMode="auto">
          <a:xfrm>
            <a:off x="381000" y="381000"/>
            <a:ext cx="8382000" cy="1969770"/>
          </a:xfrm>
          <a:prstGeom prst="rect">
            <a:avLst/>
          </a:prstGeom>
          <a:noFill/>
          <a:ln w="9525">
            <a:noFill/>
            <a:miter lim="800000"/>
            <a:headEnd/>
            <a:tailEnd/>
          </a:ln>
          <a:effectLst/>
        </p:spPr>
        <p:txBody>
          <a:bodyPr wrap="square">
            <a:spAutoFit/>
          </a:bodyPr>
          <a:lstStyle/>
          <a:p>
            <a:pPr marL="457200" indent="-457200">
              <a:spcAft>
                <a:spcPts val="0"/>
              </a:spcAft>
            </a:pPr>
            <a:r>
              <a:rPr lang="en-US" sz="3800" b="1" dirty="0" smtClean="0">
                <a:solidFill>
                  <a:srgbClr val="FFFF00"/>
                </a:solidFill>
                <a:effectLst>
                  <a:outerShdw blurRad="38100" dist="38100" dir="2700000" algn="tl">
                    <a:srgbClr val="000000">
                      <a:alpha val="43137"/>
                    </a:srgbClr>
                  </a:outerShdw>
                </a:effectLst>
              </a:rPr>
              <a:t>Freedom </a:t>
            </a:r>
            <a:r>
              <a:rPr lang="en-US" sz="3800" b="1" dirty="0">
                <a:solidFill>
                  <a:srgbClr val="FFFF00"/>
                </a:solidFill>
                <a:effectLst>
                  <a:outerShdw blurRad="38100" dist="38100" dir="2700000" algn="tl">
                    <a:srgbClr val="000000">
                      <a:alpha val="43137"/>
                    </a:srgbClr>
                  </a:outerShdw>
                </a:effectLst>
              </a:rPr>
              <a:t>to “Freedom” to </a:t>
            </a:r>
            <a:r>
              <a:rPr lang="en-US" sz="3800" b="1" dirty="0" smtClean="0">
                <a:solidFill>
                  <a:srgbClr val="FFFF00"/>
                </a:solidFill>
                <a:effectLst>
                  <a:outerShdw blurRad="38100" dist="38100" dir="2700000" algn="tl">
                    <a:srgbClr val="000000">
                      <a:alpha val="43137"/>
                    </a:srgbClr>
                  </a:outerShdw>
                </a:effectLst>
              </a:rPr>
              <a:t>Freedom</a:t>
            </a:r>
          </a:p>
          <a:p>
            <a:pPr marL="457200" indent="-457200">
              <a:spcAft>
                <a:spcPts val="0"/>
              </a:spcAft>
            </a:pPr>
            <a:r>
              <a:rPr lang="en-US" sz="2800" b="1" dirty="0" smtClean="0">
                <a:solidFill>
                  <a:srgbClr val="FFFF00"/>
                </a:solidFill>
                <a:effectLst>
                  <a:outerShdw blurRad="38100" dist="38100" dir="2700000" algn="tl">
                    <a:srgbClr val="000000">
                      <a:alpha val="43137"/>
                    </a:srgbClr>
                  </a:outerShdw>
                </a:effectLst>
              </a:rPr>
              <a:t>Luke 15:11-32</a:t>
            </a:r>
          </a:p>
          <a:p>
            <a:pPr marL="457200" indent="-457200">
              <a:spcAft>
                <a:spcPts val="0"/>
              </a:spcAft>
            </a:pPr>
            <a:endParaRPr lang="en-US" sz="2800" b="1" dirty="0">
              <a:solidFill>
                <a:srgbClr val="FFFF00"/>
              </a:solidFill>
              <a:effectLst>
                <a:outerShdw blurRad="38100" dist="38100" dir="2700000" algn="tl">
                  <a:srgbClr val="000000">
                    <a:alpha val="43137"/>
                  </a:srgbClr>
                </a:outerShdw>
              </a:effectLst>
            </a:endParaRPr>
          </a:p>
          <a:p>
            <a:pPr marL="914400" lvl="1" indent="-457200" algn="l">
              <a:spcAft>
                <a:spcPts val="1800"/>
              </a:spcAft>
              <a:buFont typeface="Arial" panose="020B0604020202020204" pitchFamily="34" charset="0"/>
              <a:buChar char="•"/>
            </a:pPr>
            <a:r>
              <a:rPr lang="en-US" sz="2800" b="1" dirty="0">
                <a:solidFill>
                  <a:srgbClr val="FFFF00"/>
                </a:solidFill>
              </a:rPr>
              <a:t>Unappreciated </a:t>
            </a:r>
            <a:r>
              <a:rPr lang="en-US" sz="2800" b="1" dirty="0" smtClean="0">
                <a:solidFill>
                  <a:srgbClr val="FFFF00"/>
                </a:solidFill>
              </a:rPr>
              <a:t>freedom</a:t>
            </a:r>
            <a:endParaRPr lang="en-US" sz="1900" b="1" dirty="0">
              <a:solidFill>
                <a:schemeClr val="tx1"/>
              </a:solidFill>
            </a:endParaRPr>
          </a:p>
        </p:txBody>
      </p:sp>
    </p:spTree>
    <p:extLst>
      <p:ext uri="{BB962C8B-B14F-4D97-AF65-F5344CB8AC3E}">
        <p14:creationId xmlns:p14="http://schemas.microsoft.com/office/powerpoint/2010/main" val="21978591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7634" name="Text Box 2"/>
          <p:cNvSpPr txBox="1">
            <a:spLocks noChangeArrowheads="1"/>
          </p:cNvSpPr>
          <p:nvPr/>
        </p:nvSpPr>
        <p:spPr bwMode="auto">
          <a:xfrm>
            <a:off x="381000" y="381000"/>
            <a:ext cx="8382000" cy="2631490"/>
          </a:xfrm>
          <a:prstGeom prst="rect">
            <a:avLst/>
          </a:prstGeom>
          <a:noFill/>
          <a:ln w="9525">
            <a:noFill/>
            <a:miter lim="800000"/>
            <a:headEnd/>
            <a:tailEnd/>
          </a:ln>
          <a:effectLst/>
        </p:spPr>
        <p:txBody>
          <a:bodyPr wrap="square">
            <a:spAutoFit/>
          </a:bodyPr>
          <a:lstStyle/>
          <a:p>
            <a:pPr marL="457200" indent="-457200">
              <a:spcAft>
                <a:spcPts val="0"/>
              </a:spcAft>
            </a:pPr>
            <a:r>
              <a:rPr lang="en-US" sz="3800" b="1" dirty="0" smtClean="0">
                <a:solidFill>
                  <a:srgbClr val="FFFF00"/>
                </a:solidFill>
                <a:effectLst>
                  <a:outerShdw blurRad="38100" dist="38100" dir="2700000" algn="tl">
                    <a:srgbClr val="000000">
                      <a:alpha val="43137"/>
                    </a:srgbClr>
                  </a:outerShdw>
                </a:effectLst>
              </a:rPr>
              <a:t>Freedom </a:t>
            </a:r>
            <a:r>
              <a:rPr lang="en-US" sz="3800" b="1" dirty="0">
                <a:solidFill>
                  <a:srgbClr val="FFFF00"/>
                </a:solidFill>
                <a:effectLst>
                  <a:outerShdw blurRad="38100" dist="38100" dir="2700000" algn="tl">
                    <a:srgbClr val="000000">
                      <a:alpha val="43137"/>
                    </a:srgbClr>
                  </a:outerShdw>
                </a:effectLst>
              </a:rPr>
              <a:t>to “Freedom” to </a:t>
            </a:r>
            <a:r>
              <a:rPr lang="en-US" sz="3800" b="1" dirty="0" smtClean="0">
                <a:solidFill>
                  <a:srgbClr val="FFFF00"/>
                </a:solidFill>
                <a:effectLst>
                  <a:outerShdw blurRad="38100" dist="38100" dir="2700000" algn="tl">
                    <a:srgbClr val="000000">
                      <a:alpha val="43137"/>
                    </a:srgbClr>
                  </a:outerShdw>
                </a:effectLst>
              </a:rPr>
              <a:t>Freedom</a:t>
            </a:r>
          </a:p>
          <a:p>
            <a:pPr marL="457200" indent="-457200">
              <a:spcAft>
                <a:spcPts val="0"/>
              </a:spcAft>
            </a:pPr>
            <a:r>
              <a:rPr lang="en-US" sz="2800" b="1" dirty="0" smtClean="0">
                <a:solidFill>
                  <a:srgbClr val="FFFF00"/>
                </a:solidFill>
                <a:effectLst>
                  <a:outerShdw blurRad="38100" dist="38100" dir="2700000" algn="tl">
                    <a:srgbClr val="000000">
                      <a:alpha val="43137"/>
                    </a:srgbClr>
                  </a:outerShdw>
                </a:effectLst>
              </a:rPr>
              <a:t>Luke 15:11-32</a:t>
            </a:r>
          </a:p>
          <a:p>
            <a:pPr marL="457200" indent="-457200">
              <a:spcAft>
                <a:spcPts val="0"/>
              </a:spcAft>
            </a:pPr>
            <a:endParaRPr lang="en-US" sz="2800" b="1" dirty="0">
              <a:solidFill>
                <a:srgbClr val="FFFF00"/>
              </a:solidFill>
              <a:effectLst>
                <a:outerShdw blurRad="38100" dist="38100" dir="2700000" algn="tl">
                  <a:srgbClr val="000000">
                    <a:alpha val="43137"/>
                  </a:srgbClr>
                </a:outerShdw>
              </a:effectLst>
            </a:endParaRPr>
          </a:p>
          <a:p>
            <a:pPr marL="914400" lvl="1" indent="-457200" algn="l">
              <a:spcAft>
                <a:spcPts val="1800"/>
              </a:spcAft>
              <a:buFont typeface="Arial" panose="020B0604020202020204" pitchFamily="34" charset="0"/>
              <a:buChar char="•"/>
            </a:pPr>
            <a:r>
              <a:rPr lang="en-US" sz="2800" b="1" dirty="0"/>
              <a:t>Unappreciated </a:t>
            </a:r>
            <a:r>
              <a:rPr lang="en-US" sz="2800" b="1" dirty="0" smtClean="0"/>
              <a:t>freedom</a:t>
            </a:r>
            <a:endParaRPr lang="en-US" sz="2800" b="1" dirty="0">
              <a:solidFill>
                <a:srgbClr val="FFFF00"/>
              </a:solidFill>
            </a:endParaRPr>
          </a:p>
          <a:p>
            <a:pPr marL="914400" lvl="1" indent="-457200" algn="l">
              <a:spcAft>
                <a:spcPts val="1800"/>
              </a:spcAft>
              <a:buFont typeface="Arial" panose="020B0604020202020204" pitchFamily="34" charset="0"/>
              <a:buChar char="•"/>
            </a:pPr>
            <a:r>
              <a:rPr lang="en-US" sz="2800" b="1" dirty="0">
                <a:solidFill>
                  <a:srgbClr val="FFFF00"/>
                </a:solidFill>
              </a:rPr>
              <a:t>“Freedom” </a:t>
            </a:r>
            <a:r>
              <a:rPr lang="en-US" sz="2800" b="1" dirty="0" smtClean="0">
                <a:solidFill>
                  <a:srgbClr val="FFFF00"/>
                </a:solidFill>
              </a:rPr>
              <a:t>demanded</a:t>
            </a:r>
            <a:endParaRPr lang="en-US" sz="1900" b="1" dirty="0">
              <a:solidFill>
                <a:schemeClr val="tx1"/>
              </a:solidFill>
            </a:endParaRPr>
          </a:p>
        </p:txBody>
      </p:sp>
    </p:spTree>
    <p:extLst>
      <p:ext uri="{BB962C8B-B14F-4D97-AF65-F5344CB8AC3E}">
        <p14:creationId xmlns:p14="http://schemas.microsoft.com/office/powerpoint/2010/main" val="35147030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7634" name="Text Box 2"/>
          <p:cNvSpPr txBox="1">
            <a:spLocks noChangeArrowheads="1"/>
          </p:cNvSpPr>
          <p:nvPr/>
        </p:nvSpPr>
        <p:spPr bwMode="auto">
          <a:xfrm>
            <a:off x="381000" y="381000"/>
            <a:ext cx="8382000" cy="3293209"/>
          </a:xfrm>
          <a:prstGeom prst="rect">
            <a:avLst/>
          </a:prstGeom>
          <a:noFill/>
          <a:ln w="9525">
            <a:noFill/>
            <a:miter lim="800000"/>
            <a:headEnd/>
            <a:tailEnd/>
          </a:ln>
          <a:effectLst/>
        </p:spPr>
        <p:txBody>
          <a:bodyPr wrap="square">
            <a:spAutoFit/>
          </a:bodyPr>
          <a:lstStyle/>
          <a:p>
            <a:pPr marL="457200" indent="-457200">
              <a:spcAft>
                <a:spcPts val="0"/>
              </a:spcAft>
            </a:pPr>
            <a:r>
              <a:rPr lang="en-US" sz="3800" b="1" dirty="0" smtClean="0">
                <a:solidFill>
                  <a:srgbClr val="FFFF00"/>
                </a:solidFill>
                <a:effectLst>
                  <a:outerShdw blurRad="38100" dist="38100" dir="2700000" algn="tl">
                    <a:srgbClr val="000000">
                      <a:alpha val="43137"/>
                    </a:srgbClr>
                  </a:outerShdw>
                </a:effectLst>
              </a:rPr>
              <a:t>Freedom </a:t>
            </a:r>
            <a:r>
              <a:rPr lang="en-US" sz="3800" b="1" dirty="0">
                <a:solidFill>
                  <a:srgbClr val="FFFF00"/>
                </a:solidFill>
                <a:effectLst>
                  <a:outerShdw blurRad="38100" dist="38100" dir="2700000" algn="tl">
                    <a:srgbClr val="000000">
                      <a:alpha val="43137"/>
                    </a:srgbClr>
                  </a:outerShdw>
                </a:effectLst>
              </a:rPr>
              <a:t>to “Freedom” to </a:t>
            </a:r>
            <a:r>
              <a:rPr lang="en-US" sz="3800" b="1" dirty="0" smtClean="0">
                <a:solidFill>
                  <a:srgbClr val="FFFF00"/>
                </a:solidFill>
                <a:effectLst>
                  <a:outerShdw blurRad="38100" dist="38100" dir="2700000" algn="tl">
                    <a:srgbClr val="000000">
                      <a:alpha val="43137"/>
                    </a:srgbClr>
                  </a:outerShdw>
                </a:effectLst>
              </a:rPr>
              <a:t>Freedom</a:t>
            </a:r>
          </a:p>
          <a:p>
            <a:pPr marL="457200" indent="-457200">
              <a:spcAft>
                <a:spcPts val="0"/>
              </a:spcAft>
            </a:pPr>
            <a:r>
              <a:rPr lang="en-US" sz="2800" b="1" dirty="0" smtClean="0">
                <a:solidFill>
                  <a:srgbClr val="FFFF00"/>
                </a:solidFill>
                <a:effectLst>
                  <a:outerShdw blurRad="38100" dist="38100" dir="2700000" algn="tl">
                    <a:srgbClr val="000000">
                      <a:alpha val="43137"/>
                    </a:srgbClr>
                  </a:outerShdw>
                </a:effectLst>
              </a:rPr>
              <a:t>Luke 15:11-32</a:t>
            </a:r>
          </a:p>
          <a:p>
            <a:pPr marL="457200" indent="-457200">
              <a:spcAft>
                <a:spcPts val="0"/>
              </a:spcAft>
            </a:pPr>
            <a:endParaRPr lang="en-US" sz="2800" b="1" dirty="0">
              <a:solidFill>
                <a:srgbClr val="FFFF00"/>
              </a:solidFill>
              <a:effectLst>
                <a:outerShdw blurRad="38100" dist="38100" dir="2700000" algn="tl">
                  <a:srgbClr val="000000">
                    <a:alpha val="43137"/>
                  </a:srgbClr>
                </a:outerShdw>
              </a:effectLst>
            </a:endParaRPr>
          </a:p>
          <a:p>
            <a:pPr marL="914400" lvl="1" indent="-457200" algn="l">
              <a:spcAft>
                <a:spcPts val="1800"/>
              </a:spcAft>
              <a:buFont typeface="Arial" panose="020B0604020202020204" pitchFamily="34" charset="0"/>
              <a:buChar char="•"/>
            </a:pPr>
            <a:r>
              <a:rPr lang="en-US" sz="2800" b="1" dirty="0"/>
              <a:t>Unappreciated </a:t>
            </a:r>
            <a:r>
              <a:rPr lang="en-US" sz="2800" b="1" dirty="0" smtClean="0"/>
              <a:t>freedom</a:t>
            </a:r>
            <a:endParaRPr lang="en-US" sz="2800" b="1" dirty="0"/>
          </a:p>
          <a:p>
            <a:pPr marL="914400" lvl="1" indent="-457200" algn="l">
              <a:spcAft>
                <a:spcPts val="1800"/>
              </a:spcAft>
              <a:buFont typeface="Arial" panose="020B0604020202020204" pitchFamily="34" charset="0"/>
              <a:buChar char="•"/>
            </a:pPr>
            <a:r>
              <a:rPr lang="en-US" sz="2800" b="1" dirty="0"/>
              <a:t>“Freedom” demanded</a:t>
            </a:r>
            <a:endParaRPr lang="en-US" sz="2800" b="1" dirty="0">
              <a:solidFill>
                <a:srgbClr val="FFFF00"/>
              </a:solidFill>
            </a:endParaRPr>
          </a:p>
          <a:p>
            <a:pPr marL="914400" lvl="1" indent="-457200" algn="l">
              <a:spcAft>
                <a:spcPts val="1800"/>
              </a:spcAft>
              <a:buFont typeface="Arial" panose="020B0604020202020204" pitchFamily="34" charset="0"/>
              <a:buChar char="•"/>
            </a:pPr>
            <a:r>
              <a:rPr lang="en-US" sz="2800" b="1" dirty="0">
                <a:solidFill>
                  <a:srgbClr val="FFFF00"/>
                </a:solidFill>
              </a:rPr>
              <a:t>Exercising “freedom</a:t>
            </a:r>
            <a:r>
              <a:rPr lang="en-US" sz="2800" b="1" dirty="0" smtClean="0">
                <a:solidFill>
                  <a:srgbClr val="FFFF00"/>
                </a:solidFill>
              </a:rPr>
              <a:t>”</a:t>
            </a:r>
            <a:endParaRPr lang="en-US" sz="1900" b="1" dirty="0">
              <a:solidFill>
                <a:schemeClr val="tx1"/>
              </a:solidFill>
            </a:endParaRPr>
          </a:p>
        </p:txBody>
      </p:sp>
    </p:spTree>
    <p:extLst>
      <p:ext uri="{BB962C8B-B14F-4D97-AF65-F5344CB8AC3E}">
        <p14:creationId xmlns:p14="http://schemas.microsoft.com/office/powerpoint/2010/main" val="27630865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7634" name="Text Box 2"/>
          <p:cNvSpPr txBox="1">
            <a:spLocks noChangeArrowheads="1"/>
          </p:cNvSpPr>
          <p:nvPr/>
        </p:nvSpPr>
        <p:spPr bwMode="auto">
          <a:xfrm>
            <a:off x="381000" y="381000"/>
            <a:ext cx="8382000" cy="3954929"/>
          </a:xfrm>
          <a:prstGeom prst="rect">
            <a:avLst/>
          </a:prstGeom>
          <a:noFill/>
          <a:ln w="9525">
            <a:noFill/>
            <a:miter lim="800000"/>
            <a:headEnd/>
            <a:tailEnd/>
          </a:ln>
          <a:effectLst/>
        </p:spPr>
        <p:txBody>
          <a:bodyPr wrap="square">
            <a:spAutoFit/>
          </a:bodyPr>
          <a:lstStyle/>
          <a:p>
            <a:pPr marL="457200" indent="-457200">
              <a:spcAft>
                <a:spcPts val="0"/>
              </a:spcAft>
            </a:pPr>
            <a:r>
              <a:rPr lang="en-US" sz="3800" b="1" dirty="0" smtClean="0">
                <a:solidFill>
                  <a:srgbClr val="FFFF00"/>
                </a:solidFill>
                <a:effectLst>
                  <a:outerShdw blurRad="38100" dist="38100" dir="2700000" algn="tl">
                    <a:srgbClr val="000000">
                      <a:alpha val="43137"/>
                    </a:srgbClr>
                  </a:outerShdw>
                </a:effectLst>
              </a:rPr>
              <a:t>Freedom </a:t>
            </a:r>
            <a:r>
              <a:rPr lang="en-US" sz="3800" b="1" dirty="0">
                <a:solidFill>
                  <a:srgbClr val="FFFF00"/>
                </a:solidFill>
                <a:effectLst>
                  <a:outerShdw blurRad="38100" dist="38100" dir="2700000" algn="tl">
                    <a:srgbClr val="000000">
                      <a:alpha val="43137"/>
                    </a:srgbClr>
                  </a:outerShdw>
                </a:effectLst>
              </a:rPr>
              <a:t>to “Freedom” to </a:t>
            </a:r>
            <a:r>
              <a:rPr lang="en-US" sz="3800" b="1" dirty="0" smtClean="0">
                <a:solidFill>
                  <a:srgbClr val="FFFF00"/>
                </a:solidFill>
                <a:effectLst>
                  <a:outerShdw blurRad="38100" dist="38100" dir="2700000" algn="tl">
                    <a:srgbClr val="000000">
                      <a:alpha val="43137"/>
                    </a:srgbClr>
                  </a:outerShdw>
                </a:effectLst>
              </a:rPr>
              <a:t>Freedom</a:t>
            </a:r>
          </a:p>
          <a:p>
            <a:pPr marL="457200" indent="-457200">
              <a:spcAft>
                <a:spcPts val="0"/>
              </a:spcAft>
            </a:pPr>
            <a:r>
              <a:rPr lang="en-US" sz="2800" b="1" dirty="0" smtClean="0">
                <a:solidFill>
                  <a:srgbClr val="FFFF00"/>
                </a:solidFill>
                <a:effectLst>
                  <a:outerShdw blurRad="38100" dist="38100" dir="2700000" algn="tl">
                    <a:srgbClr val="000000">
                      <a:alpha val="43137"/>
                    </a:srgbClr>
                  </a:outerShdw>
                </a:effectLst>
              </a:rPr>
              <a:t>Luke 15:11-32</a:t>
            </a:r>
          </a:p>
          <a:p>
            <a:pPr marL="457200" indent="-457200">
              <a:spcAft>
                <a:spcPts val="0"/>
              </a:spcAft>
            </a:pPr>
            <a:endParaRPr lang="en-US" sz="2800" b="1" dirty="0">
              <a:solidFill>
                <a:srgbClr val="FFFF00"/>
              </a:solidFill>
              <a:effectLst>
                <a:outerShdw blurRad="38100" dist="38100" dir="2700000" algn="tl">
                  <a:srgbClr val="000000">
                    <a:alpha val="43137"/>
                  </a:srgbClr>
                </a:outerShdw>
              </a:effectLst>
            </a:endParaRPr>
          </a:p>
          <a:p>
            <a:pPr marL="914400" lvl="1" indent="-457200" algn="l">
              <a:spcAft>
                <a:spcPts val="1800"/>
              </a:spcAft>
              <a:buFont typeface="Arial" panose="020B0604020202020204" pitchFamily="34" charset="0"/>
              <a:buChar char="•"/>
            </a:pPr>
            <a:r>
              <a:rPr lang="en-US" sz="2800" b="1" dirty="0"/>
              <a:t>Unappreciated </a:t>
            </a:r>
            <a:r>
              <a:rPr lang="en-US" sz="2800" b="1" dirty="0" smtClean="0"/>
              <a:t>freedom</a:t>
            </a:r>
            <a:endParaRPr lang="en-US" sz="2800" b="1" dirty="0"/>
          </a:p>
          <a:p>
            <a:pPr marL="914400" lvl="1" indent="-457200" algn="l">
              <a:spcAft>
                <a:spcPts val="1800"/>
              </a:spcAft>
              <a:buFont typeface="Arial" panose="020B0604020202020204" pitchFamily="34" charset="0"/>
              <a:buChar char="•"/>
            </a:pPr>
            <a:r>
              <a:rPr lang="en-US" sz="2800" b="1" dirty="0"/>
              <a:t>“Freedom” demanded</a:t>
            </a:r>
          </a:p>
          <a:p>
            <a:pPr marL="914400" lvl="1" indent="-457200" algn="l">
              <a:spcAft>
                <a:spcPts val="1800"/>
              </a:spcAft>
              <a:buFont typeface="Arial" panose="020B0604020202020204" pitchFamily="34" charset="0"/>
              <a:buChar char="•"/>
            </a:pPr>
            <a:r>
              <a:rPr lang="en-US" sz="2800" b="1" dirty="0"/>
              <a:t>Exercising “freedom”</a:t>
            </a:r>
            <a:endParaRPr lang="en-US" sz="2800" b="1" dirty="0">
              <a:solidFill>
                <a:srgbClr val="FFFF00"/>
              </a:solidFill>
            </a:endParaRPr>
          </a:p>
          <a:p>
            <a:pPr marL="914400" lvl="1" indent="-457200" algn="l">
              <a:spcAft>
                <a:spcPts val="1800"/>
              </a:spcAft>
              <a:buFont typeface="Arial" panose="020B0604020202020204" pitchFamily="34" charset="0"/>
              <a:buChar char="•"/>
            </a:pPr>
            <a:r>
              <a:rPr lang="en-US" sz="2800" b="1" dirty="0">
                <a:solidFill>
                  <a:srgbClr val="FFFF00"/>
                </a:solidFill>
              </a:rPr>
              <a:t>“Freedom” without feelings (conscience</a:t>
            </a:r>
            <a:r>
              <a:rPr lang="en-US" sz="2800" b="1" dirty="0" smtClean="0">
                <a:solidFill>
                  <a:srgbClr val="FFFF00"/>
                </a:solidFill>
              </a:rPr>
              <a:t>)</a:t>
            </a:r>
            <a:endParaRPr lang="en-US" sz="1900" b="1" dirty="0">
              <a:solidFill>
                <a:schemeClr val="tx1"/>
              </a:solidFill>
            </a:endParaRPr>
          </a:p>
        </p:txBody>
      </p:sp>
    </p:spTree>
    <p:extLst>
      <p:ext uri="{BB962C8B-B14F-4D97-AF65-F5344CB8AC3E}">
        <p14:creationId xmlns:p14="http://schemas.microsoft.com/office/powerpoint/2010/main" val="14738151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7634" name="Text Box 2"/>
          <p:cNvSpPr txBox="1">
            <a:spLocks noChangeArrowheads="1"/>
          </p:cNvSpPr>
          <p:nvPr/>
        </p:nvSpPr>
        <p:spPr bwMode="auto">
          <a:xfrm>
            <a:off x="381000" y="381000"/>
            <a:ext cx="8382000" cy="4616648"/>
          </a:xfrm>
          <a:prstGeom prst="rect">
            <a:avLst/>
          </a:prstGeom>
          <a:noFill/>
          <a:ln w="9525">
            <a:noFill/>
            <a:miter lim="800000"/>
            <a:headEnd/>
            <a:tailEnd/>
          </a:ln>
          <a:effectLst/>
        </p:spPr>
        <p:txBody>
          <a:bodyPr wrap="square">
            <a:spAutoFit/>
          </a:bodyPr>
          <a:lstStyle/>
          <a:p>
            <a:pPr marL="457200" indent="-457200">
              <a:spcAft>
                <a:spcPts val="0"/>
              </a:spcAft>
            </a:pPr>
            <a:r>
              <a:rPr lang="en-US" sz="3800" b="1" dirty="0" smtClean="0">
                <a:solidFill>
                  <a:srgbClr val="FFFF00"/>
                </a:solidFill>
                <a:effectLst>
                  <a:outerShdw blurRad="38100" dist="38100" dir="2700000" algn="tl">
                    <a:srgbClr val="000000">
                      <a:alpha val="43137"/>
                    </a:srgbClr>
                  </a:outerShdw>
                </a:effectLst>
              </a:rPr>
              <a:t>Freedom </a:t>
            </a:r>
            <a:r>
              <a:rPr lang="en-US" sz="3800" b="1" dirty="0">
                <a:solidFill>
                  <a:srgbClr val="FFFF00"/>
                </a:solidFill>
                <a:effectLst>
                  <a:outerShdw blurRad="38100" dist="38100" dir="2700000" algn="tl">
                    <a:srgbClr val="000000">
                      <a:alpha val="43137"/>
                    </a:srgbClr>
                  </a:outerShdw>
                </a:effectLst>
              </a:rPr>
              <a:t>to “Freedom” to </a:t>
            </a:r>
            <a:r>
              <a:rPr lang="en-US" sz="3800" b="1" dirty="0" smtClean="0">
                <a:solidFill>
                  <a:srgbClr val="FFFF00"/>
                </a:solidFill>
                <a:effectLst>
                  <a:outerShdw blurRad="38100" dist="38100" dir="2700000" algn="tl">
                    <a:srgbClr val="000000">
                      <a:alpha val="43137"/>
                    </a:srgbClr>
                  </a:outerShdw>
                </a:effectLst>
              </a:rPr>
              <a:t>Freedom</a:t>
            </a:r>
          </a:p>
          <a:p>
            <a:pPr marL="457200" indent="-457200">
              <a:spcAft>
                <a:spcPts val="0"/>
              </a:spcAft>
            </a:pPr>
            <a:r>
              <a:rPr lang="en-US" sz="2800" b="1" dirty="0" smtClean="0">
                <a:solidFill>
                  <a:srgbClr val="FFFF00"/>
                </a:solidFill>
                <a:effectLst>
                  <a:outerShdw blurRad="38100" dist="38100" dir="2700000" algn="tl">
                    <a:srgbClr val="000000">
                      <a:alpha val="43137"/>
                    </a:srgbClr>
                  </a:outerShdw>
                </a:effectLst>
              </a:rPr>
              <a:t>Luke 15:11-32</a:t>
            </a:r>
          </a:p>
          <a:p>
            <a:pPr marL="457200" indent="-457200">
              <a:spcAft>
                <a:spcPts val="0"/>
              </a:spcAft>
            </a:pPr>
            <a:endParaRPr lang="en-US" sz="2800" b="1" dirty="0">
              <a:solidFill>
                <a:srgbClr val="FFFF00"/>
              </a:solidFill>
              <a:effectLst>
                <a:outerShdw blurRad="38100" dist="38100" dir="2700000" algn="tl">
                  <a:srgbClr val="000000">
                    <a:alpha val="43137"/>
                  </a:srgbClr>
                </a:outerShdw>
              </a:effectLst>
            </a:endParaRPr>
          </a:p>
          <a:p>
            <a:pPr marL="914400" lvl="1" indent="-457200" algn="l">
              <a:spcAft>
                <a:spcPts val="1800"/>
              </a:spcAft>
              <a:buFont typeface="Arial" panose="020B0604020202020204" pitchFamily="34" charset="0"/>
              <a:buChar char="•"/>
            </a:pPr>
            <a:r>
              <a:rPr lang="en-US" sz="2800" b="1" dirty="0"/>
              <a:t>Unappreciated </a:t>
            </a:r>
            <a:r>
              <a:rPr lang="en-US" sz="2800" b="1" dirty="0" smtClean="0"/>
              <a:t>freedom</a:t>
            </a:r>
            <a:endParaRPr lang="en-US" sz="2800" b="1" dirty="0"/>
          </a:p>
          <a:p>
            <a:pPr marL="914400" lvl="1" indent="-457200" algn="l">
              <a:spcAft>
                <a:spcPts val="1800"/>
              </a:spcAft>
              <a:buFont typeface="Arial" panose="020B0604020202020204" pitchFamily="34" charset="0"/>
              <a:buChar char="•"/>
            </a:pPr>
            <a:r>
              <a:rPr lang="en-US" sz="2800" b="1" dirty="0"/>
              <a:t>“Freedom” demanded</a:t>
            </a:r>
          </a:p>
          <a:p>
            <a:pPr marL="914400" lvl="1" indent="-457200" algn="l">
              <a:spcAft>
                <a:spcPts val="1800"/>
              </a:spcAft>
              <a:buFont typeface="Arial" panose="020B0604020202020204" pitchFamily="34" charset="0"/>
              <a:buChar char="•"/>
            </a:pPr>
            <a:r>
              <a:rPr lang="en-US" sz="2800" b="1" dirty="0"/>
              <a:t>Exercising “freedom”</a:t>
            </a:r>
          </a:p>
          <a:p>
            <a:pPr marL="914400" lvl="1" indent="-457200" algn="l">
              <a:spcAft>
                <a:spcPts val="1800"/>
              </a:spcAft>
              <a:buFont typeface="Arial" panose="020B0604020202020204" pitchFamily="34" charset="0"/>
              <a:buChar char="•"/>
            </a:pPr>
            <a:r>
              <a:rPr lang="en-US" sz="2800" b="1" dirty="0"/>
              <a:t>“Freedom” without feelings (conscience)</a:t>
            </a:r>
            <a:endParaRPr lang="en-US" sz="2800" b="1" dirty="0">
              <a:solidFill>
                <a:srgbClr val="FFFF00"/>
              </a:solidFill>
            </a:endParaRPr>
          </a:p>
          <a:p>
            <a:pPr marL="914400" lvl="1" indent="-457200" algn="l">
              <a:spcAft>
                <a:spcPts val="1800"/>
              </a:spcAft>
              <a:buFont typeface="Arial" panose="020B0604020202020204" pitchFamily="34" charset="0"/>
              <a:buChar char="•"/>
            </a:pPr>
            <a:r>
              <a:rPr lang="en-US" sz="2800" b="1" dirty="0">
                <a:solidFill>
                  <a:srgbClr val="FFFF00"/>
                </a:solidFill>
              </a:rPr>
              <a:t>Remembering true </a:t>
            </a:r>
            <a:r>
              <a:rPr lang="en-US" sz="2800" b="1" dirty="0" smtClean="0">
                <a:solidFill>
                  <a:srgbClr val="FFFF00"/>
                </a:solidFill>
              </a:rPr>
              <a:t>freedom</a:t>
            </a:r>
            <a:endParaRPr lang="en-US" sz="1900" b="1" dirty="0">
              <a:solidFill>
                <a:schemeClr val="tx1"/>
              </a:solidFill>
            </a:endParaRPr>
          </a:p>
        </p:txBody>
      </p:sp>
    </p:spTree>
    <p:extLst>
      <p:ext uri="{BB962C8B-B14F-4D97-AF65-F5344CB8AC3E}">
        <p14:creationId xmlns:p14="http://schemas.microsoft.com/office/powerpoint/2010/main" val="28983899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7634" name="Text Box 2"/>
          <p:cNvSpPr txBox="1">
            <a:spLocks noChangeArrowheads="1"/>
          </p:cNvSpPr>
          <p:nvPr/>
        </p:nvSpPr>
        <p:spPr bwMode="auto">
          <a:xfrm>
            <a:off x="381000" y="381000"/>
            <a:ext cx="8382000" cy="5278368"/>
          </a:xfrm>
          <a:prstGeom prst="rect">
            <a:avLst/>
          </a:prstGeom>
          <a:noFill/>
          <a:ln w="9525">
            <a:noFill/>
            <a:miter lim="800000"/>
            <a:headEnd/>
            <a:tailEnd/>
          </a:ln>
          <a:effectLst/>
        </p:spPr>
        <p:txBody>
          <a:bodyPr wrap="square">
            <a:spAutoFit/>
          </a:bodyPr>
          <a:lstStyle/>
          <a:p>
            <a:pPr marL="457200" indent="-457200">
              <a:spcAft>
                <a:spcPts val="0"/>
              </a:spcAft>
            </a:pPr>
            <a:r>
              <a:rPr lang="en-US" sz="3800" b="1" dirty="0" smtClean="0">
                <a:solidFill>
                  <a:srgbClr val="FFFF00"/>
                </a:solidFill>
                <a:effectLst>
                  <a:outerShdw blurRad="38100" dist="38100" dir="2700000" algn="tl">
                    <a:srgbClr val="000000">
                      <a:alpha val="43137"/>
                    </a:srgbClr>
                  </a:outerShdw>
                </a:effectLst>
              </a:rPr>
              <a:t>Freedom </a:t>
            </a:r>
            <a:r>
              <a:rPr lang="en-US" sz="3800" b="1" dirty="0">
                <a:solidFill>
                  <a:srgbClr val="FFFF00"/>
                </a:solidFill>
                <a:effectLst>
                  <a:outerShdw blurRad="38100" dist="38100" dir="2700000" algn="tl">
                    <a:srgbClr val="000000">
                      <a:alpha val="43137"/>
                    </a:srgbClr>
                  </a:outerShdw>
                </a:effectLst>
              </a:rPr>
              <a:t>to “Freedom” to </a:t>
            </a:r>
            <a:r>
              <a:rPr lang="en-US" sz="3800" b="1" dirty="0" smtClean="0">
                <a:solidFill>
                  <a:srgbClr val="FFFF00"/>
                </a:solidFill>
                <a:effectLst>
                  <a:outerShdw blurRad="38100" dist="38100" dir="2700000" algn="tl">
                    <a:srgbClr val="000000">
                      <a:alpha val="43137"/>
                    </a:srgbClr>
                  </a:outerShdw>
                </a:effectLst>
              </a:rPr>
              <a:t>Freedom</a:t>
            </a:r>
          </a:p>
          <a:p>
            <a:pPr marL="457200" indent="-457200">
              <a:spcAft>
                <a:spcPts val="0"/>
              </a:spcAft>
            </a:pPr>
            <a:r>
              <a:rPr lang="en-US" sz="2800" b="1" dirty="0" smtClean="0">
                <a:solidFill>
                  <a:srgbClr val="FFFF00"/>
                </a:solidFill>
                <a:effectLst>
                  <a:outerShdw blurRad="38100" dist="38100" dir="2700000" algn="tl">
                    <a:srgbClr val="000000">
                      <a:alpha val="43137"/>
                    </a:srgbClr>
                  </a:outerShdw>
                </a:effectLst>
              </a:rPr>
              <a:t>Luke 15:11-32</a:t>
            </a:r>
          </a:p>
          <a:p>
            <a:pPr marL="457200" indent="-457200">
              <a:spcAft>
                <a:spcPts val="0"/>
              </a:spcAft>
            </a:pPr>
            <a:endParaRPr lang="en-US" sz="2800" b="1" dirty="0">
              <a:solidFill>
                <a:srgbClr val="FFFF00"/>
              </a:solidFill>
              <a:effectLst>
                <a:outerShdw blurRad="38100" dist="38100" dir="2700000" algn="tl">
                  <a:srgbClr val="000000">
                    <a:alpha val="43137"/>
                  </a:srgbClr>
                </a:outerShdw>
              </a:effectLst>
            </a:endParaRPr>
          </a:p>
          <a:p>
            <a:pPr marL="914400" lvl="1" indent="-457200" algn="l">
              <a:spcAft>
                <a:spcPts val="1800"/>
              </a:spcAft>
              <a:buFont typeface="Arial" panose="020B0604020202020204" pitchFamily="34" charset="0"/>
              <a:buChar char="•"/>
            </a:pPr>
            <a:r>
              <a:rPr lang="en-US" sz="2800" b="1" dirty="0"/>
              <a:t>Unappreciated </a:t>
            </a:r>
            <a:r>
              <a:rPr lang="en-US" sz="2800" b="1" dirty="0" smtClean="0"/>
              <a:t>freedom</a:t>
            </a:r>
            <a:endParaRPr lang="en-US" sz="2800" b="1" dirty="0"/>
          </a:p>
          <a:p>
            <a:pPr marL="914400" lvl="1" indent="-457200" algn="l">
              <a:spcAft>
                <a:spcPts val="1800"/>
              </a:spcAft>
              <a:buFont typeface="Arial" panose="020B0604020202020204" pitchFamily="34" charset="0"/>
              <a:buChar char="•"/>
            </a:pPr>
            <a:r>
              <a:rPr lang="en-US" sz="2800" b="1" dirty="0"/>
              <a:t>“Freedom” demanded</a:t>
            </a:r>
          </a:p>
          <a:p>
            <a:pPr marL="914400" lvl="1" indent="-457200" algn="l">
              <a:spcAft>
                <a:spcPts val="1800"/>
              </a:spcAft>
              <a:buFont typeface="Arial" panose="020B0604020202020204" pitchFamily="34" charset="0"/>
              <a:buChar char="•"/>
            </a:pPr>
            <a:r>
              <a:rPr lang="en-US" sz="2800" b="1" dirty="0"/>
              <a:t>Exercising “freedom”</a:t>
            </a:r>
          </a:p>
          <a:p>
            <a:pPr marL="914400" lvl="1" indent="-457200" algn="l">
              <a:spcAft>
                <a:spcPts val="1800"/>
              </a:spcAft>
              <a:buFont typeface="Arial" panose="020B0604020202020204" pitchFamily="34" charset="0"/>
              <a:buChar char="•"/>
            </a:pPr>
            <a:r>
              <a:rPr lang="en-US" sz="2800" b="1" dirty="0"/>
              <a:t>“Freedom” without feelings (conscience)</a:t>
            </a:r>
          </a:p>
          <a:p>
            <a:pPr marL="914400" lvl="1" indent="-457200" algn="l">
              <a:spcAft>
                <a:spcPts val="1800"/>
              </a:spcAft>
              <a:buFont typeface="Arial" panose="020B0604020202020204" pitchFamily="34" charset="0"/>
              <a:buChar char="•"/>
            </a:pPr>
            <a:r>
              <a:rPr lang="en-US" sz="2800" b="1" dirty="0"/>
              <a:t>Remembering true freedom</a:t>
            </a:r>
            <a:endParaRPr lang="en-US" sz="2800" b="1" dirty="0">
              <a:solidFill>
                <a:srgbClr val="FFFF00"/>
              </a:solidFill>
            </a:endParaRPr>
          </a:p>
          <a:p>
            <a:pPr marL="914400" lvl="1" indent="-457200" algn="l">
              <a:spcAft>
                <a:spcPts val="1800"/>
              </a:spcAft>
              <a:buFont typeface="Arial" panose="020B0604020202020204" pitchFamily="34" charset="0"/>
              <a:buChar char="•"/>
            </a:pPr>
            <a:r>
              <a:rPr lang="en-US" sz="2800" b="1" dirty="0">
                <a:solidFill>
                  <a:srgbClr val="FFFF00"/>
                </a:solidFill>
              </a:rPr>
              <a:t>Defining Freedom—swine food/fatted </a:t>
            </a:r>
            <a:r>
              <a:rPr lang="en-US" sz="2800" b="1" dirty="0" smtClean="0">
                <a:solidFill>
                  <a:srgbClr val="FFFF00"/>
                </a:solidFill>
              </a:rPr>
              <a:t>calf</a:t>
            </a:r>
            <a:endParaRPr lang="en-US" sz="1900" b="1" dirty="0">
              <a:solidFill>
                <a:schemeClr val="tx1"/>
              </a:solidFill>
            </a:endParaRPr>
          </a:p>
        </p:txBody>
      </p:sp>
    </p:spTree>
    <p:extLst>
      <p:ext uri="{BB962C8B-B14F-4D97-AF65-F5344CB8AC3E}">
        <p14:creationId xmlns:p14="http://schemas.microsoft.com/office/powerpoint/2010/main" val="15022560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7634" name="Text Box 2"/>
          <p:cNvSpPr txBox="1">
            <a:spLocks noChangeArrowheads="1"/>
          </p:cNvSpPr>
          <p:nvPr/>
        </p:nvSpPr>
        <p:spPr bwMode="auto">
          <a:xfrm>
            <a:off x="381000" y="381000"/>
            <a:ext cx="8382000" cy="5940088"/>
          </a:xfrm>
          <a:prstGeom prst="rect">
            <a:avLst/>
          </a:prstGeom>
          <a:noFill/>
          <a:ln w="9525">
            <a:noFill/>
            <a:miter lim="800000"/>
            <a:headEnd/>
            <a:tailEnd/>
          </a:ln>
          <a:effectLst/>
        </p:spPr>
        <p:txBody>
          <a:bodyPr wrap="square">
            <a:spAutoFit/>
          </a:bodyPr>
          <a:lstStyle/>
          <a:p>
            <a:pPr marL="457200" indent="-457200">
              <a:spcAft>
                <a:spcPts val="0"/>
              </a:spcAft>
            </a:pPr>
            <a:r>
              <a:rPr lang="en-US" sz="3800" b="1" dirty="0" smtClean="0">
                <a:solidFill>
                  <a:srgbClr val="FFFF00"/>
                </a:solidFill>
                <a:effectLst>
                  <a:outerShdw blurRad="38100" dist="38100" dir="2700000" algn="tl">
                    <a:srgbClr val="000000">
                      <a:alpha val="43137"/>
                    </a:srgbClr>
                  </a:outerShdw>
                </a:effectLst>
              </a:rPr>
              <a:t>Freedom </a:t>
            </a:r>
            <a:r>
              <a:rPr lang="en-US" sz="3800" b="1" dirty="0">
                <a:solidFill>
                  <a:srgbClr val="FFFF00"/>
                </a:solidFill>
                <a:effectLst>
                  <a:outerShdw blurRad="38100" dist="38100" dir="2700000" algn="tl">
                    <a:srgbClr val="000000">
                      <a:alpha val="43137"/>
                    </a:srgbClr>
                  </a:outerShdw>
                </a:effectLst>
              </a:rPr>
              <a:t>to “Freedom” to </a:t>
            </a:r>
            <a:r>
              <a:rPr lang="en-US" sz="3800" b="1" dirty="0" smtClean="0">
                <a:solidFill>
                  <a:srgbClr val="FFFF00"/>
                </a:solidFill>
                <a:effectLst>
                  <a:outerShdw blurRad="38100" dist="38100" dir="2700000" algn="tl">
                    <a:srgbClr val="000000">
                      <a:alpha val="43137"/>
                    </a:srgbClr>
                  </a:outerShdw>
                </a:effectLst>
              </a:rPr>
              <a:t>Freedom</a:t>
            </a:r>
          </a:p>
          <a:p>
            <a:pPr marL="457200" indent="-457200">
              <a:spcAft>
                <a:spcPts val="0"/>
              </a:spcAft>
            </a:pPr>
            <a:r>
              <a:rPr lang="en-US" sz="2800" b="1" dirty="0" smtClean="0">
                <a:solidFill>
                  <a:srgbClr val="FFFF00"/>
                </a:solidFill>
                <a:effectLst>
                  <a:outerShdw blurRad="38100" dist="38100" dir="2700000" algn="tl">
                    <a:srgbClr val="000000">
                      <a:alpha val="43137"/>
                    </a:srgbClr>
                  </a:outerShdw>
                </a:effectLst>
              </a:rPr>
              <a:t>Luke 15:11-32</a:t>
            </a:r>
          </a:p>
          <a:p>
            <a:pPr marL="457200" indent="-457200">
              <a:spcAft>
                <a:spcPts val="0"/>
              </a:spcAft>
            </a:pPr>
            <a:endParaRPr lang="en-US" sz="2800" b="1" dirty="0">
              <a:solidFill>
                <a:srgbClr val="FFFF00"/>
              </a:solidFill>
              <a:effectLst>
                <a:outerShdw blurRad="38100" dist="38100" dir="2700000" algn="tl">
                  <a:srgbClr val="000000">
                    <a:alpha val="43137"/>
                  </a:srgbClr>
                </a:outerShdw>
              </a:effectLst>
            </a:endParaRPr>
          </a:p>
          <a:p>
            <a:pPr marL="914400" lvl="1" indent="-457200" algn="l">
              <a:spcAft>
                <a:spcPts val="1800"/>
              </a:spcAft>
              <a:buFont typeface="Arial" panose="020B0604020202020204" pitchFamily="34" charset="0"/>
              <a:buChar char="•"/>
            </a:pPr>
            <a:r>
              <a:rPr lang="en-US" sz="2800" b="1" dirty="0"/>
              <a:t>Unappreciated </a:t>
            </a:r>
            <a:r>
              <a:rPr lang="en-US" sz="2800" b="1" dirty="0" smtClean="0"/>
              <a:t>freedom</a:t>
            </a:r>
            <a:endParaRPr lang="en-US" sz="2800" b="1" dirty="0"/>
          </a:p>
          <a:p>
            <a:pPr marL="914400" lvl="1" indent="-457200" algn="l">
              <a:spcAft>
                <a:spcPts val="1800"/>
              </a:spcAft>
              <a:buFont typeface="Arial" panose="020B0604020202020204" pitchFamily="34" charset="0"/>
              <a:buChar char="•"/>
            </a:pPr>
            <a:r>
              <a:rPr lang="en-US" sz="2800" b="1" dirty="0"/>
              <a:t>“Freedom” demanded</a:t>
            </a:r>
          </a:p>
          <a:p>
            <a:pPr marL="914400" lvl="1" indent="-457200" algn="l">
              <a:spcAft>
                <a:spcPts val="1800"/>
              </a:spcAft>
              <a:buFont typeface="Arial" panose="020B0604020202020204" pitchFamily="34" charset="0"/>
              <a:buChar char="•"/>
            </a:pPr>
            <a:r>
              <a:rPr lang="en-US" sz="2800" b="1" dirty="0"/>
              <a:t>Exercising “freedom”</a:t>
            </a:r>
          </a:p>
          <a:p>
            <a:pPr marL="914400" lvl="1" indent="-457200" algn="l">
              <a:spcAft>
                <a:spcPts val="1800"/>
              </a:spcAft>
              <a:buFont typeface="Arial" panose="020B0604020202020204" pitchFamily="34" charset="0"/>
              <a:buChar char="•"/>
            </a:pPr>
            <a:r>
              <a:rPr lang="en-US" sz="2800" b="1" dirty="0"/>
              <a:t>“Freedom” without feelings (conscience)</a:t>
            </a:r>
          </a:p>
          <a:p>
            <a:pPr marL="914400" lvl="1" indent="-457200" algn="l">
              <a:spcAft>
                <a:spcPts val="1800"/>
              </a:spcAft>
              <a:buFont typeface="Arial" panose="020B0604020202020204" pitchFamily="34" charset="0"/>
              <a:buChar char="•"/>
            </a:pPr>
            <a:r>
              <a:rPr lang="en-US" sz="2800" b="1" dirty="0"/>
              <a:t>Remembering true freedom</a:t>
            </a:r>
          </a:p>
          <a:p>
            <a:pPr marL="914400" lvl="1" indent="-457200" algn="l">
              <a:spcAft>
                <a:spcPts val="1800"/>
              </a:spcAft>
              <a:buFont typeface="Arial" panose="020B0604020202020204" pitchFamily="34" charset="0"/>
              <a:buChar char="•"/>
            </a:pPr>
            <a:r>
              <a:rPr lang="en-US" sz="2800" b="1" dirty="0"/>
              <a:t>Defining Freedom—swine food/fatted calf</a:t>
            </a:r>
            <a:endParaRPr lang="en-US" sz="2800" b="1" dirty="0">
              <a:solidFill>
                <a:srgbClr val="FFFF00"/>
              </a:solidFill>
            </a:endParaRPr>
          </a:p>
          <a:p>
            <a:pPr marL="914400" lvl="1" indent="-457200" algn="l">
              <a:spcAft>
                <a:spcPts val="1800"/>
              </a:spcAft>
              <a:buFont typeface="Arial" panose="020B0604020202020204" pitchFamily="34" charset="0"/>
              <a:buChar char="•"/>
            </a:pPr>
            <a:r>
              <a:rPr lang="en-US" sz="2800" b="1" dirty="0">
                <a:solidFill>
                  <a:srgbClr val="FFFF00"/>
                </a:solidFill>
              </a:rPr>
              <a:t>Returning to true </a:t>
            </a:r>
            <a:r>
              <a:rPr lang="en-US" sz="2800" b="1" dirty="0" smtClean="0">
                <a:solidFill>
                  <a:srgbClr val="FFFF00"/>
                </a:solidFill>
              </a:rPr>
              <a:t>freedom</a:t>
            </a:r>
            <a:endParaRPr lang="en-US" sz="1900" b="1" dirty="0">
              <a:solidFill>
                <a:srgbClr val="FFFF00"/>
              </a:solidFill>
            </a:endParaRPr>
          </a:p>
        </p:txBody>
      </p:sp>
    </p:spTree>
    <p:extLst>
      <p:ext uri="{BB962C8B-B14F-4D97-AF65-F5344CB8AC3E}">
        <p14:creationId xmlns:p14="http://schemas.microsoft.com/office/powerpoint/2010/main" val="12911005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7634" name="Text Box 2"/>
          <p:cNvSpPr txBox="1">
            <a:spLocks noChangeArrowheads="1"/>
          </p:cNvSpPr>
          <p:nvPr/>
        </p:nvSpPr>
        <p:spPr bwMode="auto">
          <a:xfrm>
            <a:off x="381000" y="381000"/>
            <a:ext cx="8229600" cy="6232475"/>
          </a:xfrm>
          <a:prstGeom prst="rect">
            <a:avLst/>
          </a:prstGeom>
          <a:noFill/>
          <a:ln w="9525">
            <a:noFill/>
            <a:miter lim="800000"/>
            <a:headEnd/>
            <a:tailEnd/>
          </a:ln>
          <a:effectLst/>
        </p:spPr>
        <p:txBody>
          <a:bodyPr wrap="square">
            <a:spAutoFit/>
          </a:bodyPr>
          <a:lstStyle/>
          <a:p>
            <a:pPr algn="just"/>
            <a:r>
              <a:rPr lang="en-US" sz="1900" b="1" dirty="0" smtClean="0"/>
              <a:t>  16  </a:t>
            </a:r>
            <a:r>
              <a:rPr lang="en-US" sz="1900" b="1" dirty="0"/>
              <a:t>Do you not know that to whom you present yourselves slaves to obey, you are that one's slaves whom you obey, whether of sin leading to death, or of obedience leading to righteousness? </a:t>
            </a:r>
          </a:p>
          <a:p>
            <a:pPr algn="just"/>
            <a:r>
              <a:rPr lang="en-US" sz="1900" b="1" dirty="0" smtClean="0"/>
              <a:t>  17  </a:t>
            </a:r>
            <a:r>
              <a:rPr lang="en-US" sz="1900" b="1" dirty="0"/>
              <a:t>But God be thanked that though you were slaves of sin, yet you obeyed from the heart that form of doctrine to which you were delivered. </a:t>
            </a:r>
          </a:p>
          <a:p>
            <a:pPr algn="just"/>
            <a:r>
              <a:rPr lang="en-US" sz="1900" b="1" dirty="0" smtClean="0"/>
              <a:t>  18  </a:t>
            </a:r>
            <a:r>
              <a:rPr lang="en-US" sz="1900" b="1" dirty="0"/>
              <a:t>And having been set free from sin, you became slaves of righteousness. </a:t>
            </a:r>
          </a:p>
          <a:p>
            <a:pPr algn="just"/>
            <a:r>
              <a:rPr lang="en-US" sz="1900" b="1" dirty="0" smtClean="0"/>
              <a:t>  19  </a:t>
            </a:r>
            <a:r>
              <a:rPr lang="en-US" sz="1900" b="1" dirty="0"/>
              <a:t>I speak in human terms because of the weakness of your flesh. For just as you presented your members as slaves of uncleanness, and of lawlessness leading to more lawlessness, so now present your members as slaves of righteousness for holiness. </a:t>
            </a:r>
          </a:p>
          <a:p>
            <a:pPr algn="just"/>
            <a:r>
              <a:rPr lang="en-US" sz="1900" b="1" dirty="0" smtClean="0"/>
              <a:t>  20  </a:t>
            </a:r>
            <a:r>
              <a:rPr lang="en-US" sz="1900" b="1" dirty="0"/>
              <a:t>For when you were slaves of sin, you were free in regard to righteousness. </a:t>
            </a:r>
          </a:p>
          <a:p>
            <a:pPr algn="just"/>
            <a:r>
              <a:rPr lang="en-US" sz="1900" b="1" dirty="0" smtClean="0"/>
              <a:t>  21  </a:t>
            </a:r>
            <a:r>
              <a:rPr lang="en-US" sz="1900" b="1" dirty="0"/>
              <a:t>What fruit did you have then in the things of which you are now ashamed? For the end of those things is death. </a:t>
            </a:r>
          </a:p>
          <a:p>
            <a:pPr algn="just"/>
            <a:r>
              <a:rPr lang="en-US" sz="1900" b="1" dirty="0" smtClean="0"/>
              <a:t>  22  </a:t>
            </a:r>
            <a:r>
              <a:rPr lang="en-US" sz="1900" b="1" dirty="0"/>
              <a:t>But now having been set free from sin, and having become slaves of God, you have your fruit to holiness, and the end, everlasting life. </a:t>
            </a:r>
          </a:p>
          <a:p>
            <a:pPr algn="just"/>
            <a:r>
              <a:rPr lang="en-US" sz="1900" b="1" dirty="0" smtClean="0"/>
              <a:t>  23  </a:t>
            </a:r>
            <a:r>
              <a:rPr lang="en-US" sz="1900" b="1" dirty="0"/>
              <a:t>For the wages of sin is death, but the gift of God is eternal life in Christ Jesus our Lord. </a:t>
            </a:r>
            <a:r>
              <a:rPr lang="en-US" sz="1900" b="1" dirty="0" smtClean="0"/>
              <a:t>			Rom. 16:16-23</a:t>
            </a:r>
            <a:endParaRPr lang="en-US" sz="1900" b="1" dirty="0"/>
          </a:p>
        </p:txBody>
      </p:sp>
    </p:spTree>
    <p:extLst>
      <p:ext uri="{BB962C8B-B14F-4D97-AF65-F5344CB8AC3E}">
        <p14:creationId xmlns:p14="http://schemas.microsoft.com/office/powerpoint/2010/main" val="2356577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477634">
                                            <p:txEl>
                                              <p:pRg st="0" end="0"/>
                                            </p:txEl>
                                          </p:spTgt>
                                        </p:tgtEl>
                                        <p:attrNameLst>
                                          <p:attrName>style.visibility</p:attrName>
                                        </p:attrNameLst>
                                      </p:cBhvr>
                                      <p:to>
                                        <p:strVal val="visible"/>
                                      </p:to>
                                    </p:set>
                                    <p:animEffect transition="in" filter="fade">
                                      <p:cBhvr>
                                        <p:cTn id="7" dur="1000"/>
                                        <p:tgtEl>
                                          <p:spTgt spid="1477634">
                                            <p:txEl>
                                              <p:pRg st="0" end="0"/>
                                            </p:txEl>
                                          </p:spTgt>
                                        </p:tgtEl>
                                      </p:cBhvr>
                                    </p:animEffect>
                                    <p:anim calcmode="lin" valueType="num">
                                      <p:cBhvr>
                                        <p:cTn id="8" dur="1000" fill="hold"/>
                                        <p:tgtEl>
                                          <p:spTgt spid="147763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7763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477634">
                                            <p:txEl>
                                              <p:pRg st="1" end="1"/>
                                            </p:txEl>
                                          </p:spTgt>
                                        </p:tgtEl>
                                        <p:attrNameLst>
                                          <p:attrName>style.visibility</p:attrName>
                                        </p:attrNameLst>
                                      </p:cBhvr>
                                      <p:to>
                                        <p:strVal val="visible"/>
                                      </p:to>
                                    </p:set>
                                    <p:animEffect transition="in" filter="fade">
                                      <p:cBhvr>
                                        <p:cTn id="12" dur="1000"/>
                                        <p:tgtEl>
                                          <p:spTgt spid="1477634">
                                            <p:txEl>
                                              <p:pRg st="1" end="1"/>
                                            </p:txEl>
                                          </p:spTgt>
                                        </p:tgtEl>
                                      </p:cBhvr>
                                    </p:animEffect>
                                    <p:anim calcmode="lin" valueType="num">
                                      <p:cBhvr>
                                        <p:cTn id="13" dur="1000" fill="hold"/>
                                        <p:tgtEl>
                                          <p:spTgt spid="147763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477634">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477634">
                                            <p:txEl>
                                              <p:pRg st="2" end="2"/>
                                            </p:txEl>
                                          </p:spTgt>
                                        </p:tgtEl>
                                        <p:attrNameLst>
                                          <p:attrName>style.visibility</p:attrName>
                                        </p:attrNameLst>
                                      </p:cBhvr>
                                      <p:to>
                                        <p:strVal val="visible"/>
                                      </p:to>
                                    </p:set>
                                    <p:animEffect transition="in" filter="fade">
                                      <p:cBhvr>
                                        <p:cTn id="17" dur="1000"/>
                                        <p:tgtEl>
                                          <p:spTgt spid="1477634">
                                            <p:txEl>
                                              <p:pRg st="2" end="2"/>
                                            </p:txEl>
                                          </p:spTgt>
                                        </p:tgtEl>
                                      </p:cBhvr>
                                    </p:animEffect>
                                    <p:anim calcmode="lin" valueType="num">
                                      <p:cBhvr>
                                        <p:cTn id="18" dur="1000" fill="hold"/>
                                        <p:tgtEl>
                                          <p:spTgt spid="1477634">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1477634">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1477634">
                                            <p:txEl>
                                              <p:pRg st="3" end="3"/>
                                            </p:txEl>
                                          </p:spTgt>
                                        </p:tgtEl>
                                        <p:attrNameLst>
                                          <p:attrName>style.visibility</p:attrName>
                                        </p:attrNameLst>
                                      </p:cBhvr>
                                      <p:to>
                                        <p:strVal val="visible"/>
                                      </p:to>
                                    </p:set>
                                    <p:animEffect transition="in" filter="fade">
                                      <p:cBhvr>
                                        <p:cTn id="22" dur="1000"/>
                                        <p:tgtEl>
                                          <p:spTgt spid="1477634">
                                            <p:txEl>
                                              <p:pRg st="3" end="3"/>
                                            </p:txEl>
                                          </p:spTgt>
                                        </p:tgtEl>
                                      </p:cBhvr>
                                    </p:animEffect>
                                    <p:anim calcmode="lin" valueType="num">
                                      <p:cBhvr>
                                        <p:cTn id="23" dur="1000" fill="hold"/>
                                        <p:tgtEl>
                                          <p:spTgt spid="1477634">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1477634">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1477634">
                                            <p:txEl>
                                              <p:pRg st="4" end="4"/>
                                            </p:txEl>
                                          </p:spTgt>
                                        </p:tgtEl>
                                        <p:attrNameLst>
                                          <p:attrName>style.visibility</p:attrName>
                                        </p:attrNameLst>
                                      </p:cBhvr>
                                      <p:to>
                                        <p:strVal val="visible"/>
                                      </p:to>
                                    </p:set>
                                    <p:animEffect transition="in" filter="fade">
                                      <p:cBhvr>
                                        <p:cTn id="27" dur="1000"/>
                                        <p:tgtEl>
                                          <p:spTgt spid="1477634">
                                            <p:txEl>
                                              <p:pRg st="4" end="4"/>
                                            </p:txEl>
                                          </p:spTgt>
                                        </p:tgtEl>
                                      </p:cBhvr>
                                    </p:animEffect>
                                    <p:anim calcmode="lin" valueType="num">
                                      <p:cBhvr>
                                        <p:cTn id="28" dur="1000" fill="hold"/>
                                        <p:tgtEl>
                                          <p:spTgt spid="1477634">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1477634">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1477634">
                                            <p:txEl>
                                              <p:pRg st="5" end="5"/>
                                            </p:txEl>
                                          </p:spTgt>
                                        </p:tgtEl>
                                        <p:attrNameLst>
                                          <p:attrName>style.visibility</p:attrName>
                                        </p:attrNameLst>
                                      </p:cBhvr>
                                      <p:to>
                                        <p:strVal val="visible"/>
                                      </p:to>
                                    </p:set>
                                    <p:animEffect transition="in" filter="fade">
                                      <p:cBhvr>
                                        <p:cTn id="32" dur="1000"/>
                                        <p:tgtEl>
                                          <p:spTgt spid="1477634">
                                            <p:txEl>
                                              <p:pRg st="5" end="5"/>
                                            </p:txEl>
                                          </p:spTgt>
                                        </p:tgtEl>
                                      </p:cBhvr>
                                    </p:animEffect>
                                    <p:anim calcmode="lin" valueType="num">
                                      <p:cBhvr>
                                        <p:cTn id="33" dur="1000" fill="hold"/>
                                        <p:tgtEl>
                                          <p:spTgt spid="1477634">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1477634">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1477634">
                                            <p:txEl>
                                              <p:pRg st="6" end="6"/>
                                            </p:txEl>
                                          </p:spTgt>
                                        </p:tgtEl>
                                        <p:attrNameLst>
                                          <p:attrName>style.visibility</p:attrName>
                                        </p:attrNameLst>
                                      </p:cBhvr>
                                      <p:to>
                                        <p:strVal val="visible"/>
                                      </p:to>
                                    </p:set>
                                    <p:animEffect transition="in" filter="fade">
                                      <p:cBhvr>
                                        <p:cTn id="37" dur="1000"/>
                                        <p:tgtEl>
                                          <p:spTgt spid="1477634">
                                            <p:txEl>
                                              <p:pRg st="6" end="6"/>
                                            </p:txEl>
                                          </p:spTgt>
                                        </p:tgtEl>
                                      </p:cBhvr>
                                    </p:animEffect>
                                    <p:anim calcmode="lin" valueType="num">
                                      <p:cBhvr>
                                        <p:cTn id="38" dur="1000" fill="hold"/>
                                        <p:tgtEl>
                                          <p:spTgt spid="1477634">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1477634">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1477634">
                                            <p:txEl>
                                              <p:pRg st="7" end="7"/>
                                            </p:txEl>
                                          </p:spTgt>
                                        </p:tgtEl>
                                        <p:attrNameLst>
                                          <p:attrName>style.visibility</p:attrName>
                                        </p:attrNameLst>
                                      </p:cBhvr>
                                      <p:to>
                                        <p:strVal val="visible"/>
                                      </p:to>
                                    </p:set>
                                    <p:animEffect transition="in" filter="fade">
                                      <p:cBhvr>
                                        <p:cTn id="42" dur="1000"/>
                                        <p:tgtEl>
                                          <p:spTgt spid="1477634">
                                            <p:txEl>
                                              <p:pRg st="7" end="7"/>
                                            </p:txEl>
                                          </p:spTgt>
                                        </p:tgtEl>
                                      </p:cBhvr>
                                    </p:animEffect>
                                    <p:anim calcmode="lin" valueType="num">
                                      <p:cBhvr>
                                        <p:cTn id="43" dur="1000" fill="hold"/>
                                        <p:tgtEl>
                                          <p:spTgt spid="1477634">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1477634">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0898" name="Text Box 2"/>
          <p:cNvSpPr txBox="1">
            <a:spLocks noChangeArrowheads="1"/>
          </p:cNvSpPr>
          <p:nvPr/>
        </p:nvSpPr>
        <p:spPr bwMode="auto">
          <a:xfrm>
            <a:off x="381000" y="533400"/>
            <a:ext cx="8382000" cy="5521512"/>
          </a:xfrm>
          <a:prstGeom prst="rect">
            <a:avLst/>
          </a:prstGeom>
          <a:noFill/>
          <a:ln w="9525">
            <a:noFill/>
            <a:miter lim="800000"/>
            <a:headEnd/>
            <a:tailEnd/>
          </a:ln>
          <a:effectLst/>
        </p:spPr>
        <p:txBody>
          <a:bodyPr>
            <a:spAutoFit/>
          </a:bodyPr>
          <a:lstStyle/>
          <a:p>
            <a:pPr>
              <a:spcAft>
                <a:spcPct val="40000"/>
              </a:spcAft>
            </a:pPr>
            <a:r>
              <a:rPr lang="en-US" sz="4400" b="1" dirty="0" smtClean="0">
                <a:solidFill>
                  <a:srgbClr val="FFFF00"/>
                </a:solidFill>
              </a:rPr>
              <a:t>His Path to True Freedom</a:t>
            </a:r>
            <a:endParaRPr lang="en-US" sz="4400" b="1" dirty="0">
              <a:solidFill>
                <a:srgbClr val="FFFF00"/>
              </a:solidFill>
            </a:endParaRPr>
          </a:p>
          <a:p>
            <a:pPr lvl="1" algn="l">
              <a:spcBef>
                <a:spcPct val="20000"/>
              </a:spcBef>
              <a:spcAft>
                <a:spcPct val="40000"/>
              </a:spcAft>
              <a:buFontTx/>
              <a:buChar char="•"/>
            </a:pPr>
            <a:r>
              <a:rPr lang="en-US" sz="3200" b="1" dirty="0">
                <a:solidFill>
                  <a:schemeClr val="tx1"/>
                </a:solidFill>
              </a:rPr>
              <a:t>  Believe   				John </a:t>
            </a:r>
            <a:r>
              <a:rPr lang="en-US" sz="3200" b="1" dirty="0" smtClean="0">
                <a:solidFill>
                  <a:schemeClr val="tx1"/>
                </a:solidFill>
              </a:rPr>
              <a:t>3:16</a:t>
            </a:r>
            <a:endParaRPr lang="en-US" sz="3200" b="1" dirty="0">
              <a:solidFill>
                <a:schemeClr val="tx1"/>
              </a:solidFill>
            </a:endParaRPr>
          </a:p>
          <a:p>
            <a:pPr lvl="1" algn="l">
              <a:spcBef>
                <a:spcPct val="20000"/>
              </a:spcBef>
              <a:spcAft>
                <a:spcPct val="40000"/>
              </a:spcAft>
              <a:buFontTx/>
              <a:buChar char="•"/>
            </a:pPr>
            <a:r>
              <a:rPr lang="en-US" sz="3200" b="1" dirty="0">
                <a:solidFill>
                  <a:schemeClr val="tx1"/>
                </a:solidFill>
              </a:rPr>
              <a:t>  Repent				</a:t>
            </a:r>
            <a:r>
              <a:rPr lang="en-US" sz="3200" b="1" dirty="0" smtClean="0">
                <a:solidFill>
                  <a:schemeClr val="tx1"/>
                </a:solidFill>
              </a:rPr>
              <a:t>Acts 17:30</a:t>
            </a:r>
            <a:endParaRPr lang="en-US" sz="3200" b="1" dirty="0">
              <a:solidFill>
                <a:schemeClr val="tx1"/>
              </a:solidFill>
            </a:endParaRPr>
          </a:p>
          <a:p>
            <a:pPr lvl="1" algn="l">
              <a:spcBef>
                <a:spcPct val="20000"/>
              </a:spcBef>
              <a:spcAft>
                <a:spcPct val="40000"/>
              </a:spcAft>
              <a:buFontTx/>
              <a:buChar char="•"/>
            </a:pPr>
            <a:r>
              <a:rPr lang="en-US" sz="3200" b="1" dirty="0">
                <a:solidFill>
                  <a:schemeClr val="tx1"/>
                </a:solidFill>
              </a:rPr>
              <a:t>  Confess Faith			</a:t>
            </a:r>
            <a:r>
              <a:rPr lang="en-US" sz="3200" b="1" dirty="0" smtClean="0">
                <a:solidFill>
                  <a:schemeClr val="tx1"/>
                </a:solidFill>
              </a:rPr>
              <a:t>Rom. 10:9</a:t>
            </a:r>
            <a:endParaRPr lang="en-US" sz="3200" b="1" dirty="0">
              <a:solidFill>
                <a:schemeClr val="tx1"/>
              </a:solidFill>
            </a:endParaRPr>
          </a:p>
          <a:p>
            <a:pPr lvl="1" algn="l">
              <a:spcBef>
                <a:spcPct val="20000"/>
              </a:spcBef>
              <a:spcAft>
                <a:spcPct val="40000"/>
              </a:spcAft>
              <a:buFontTx/>
              <a:buChar char="•"/>
            </a:pPr>
            <a:r>
              <a:rPr lang="en-US" sz="3200" b="1" dirty="0">
                <a:solidFill>
                  <a:schemeClr val="tx1"/>
                </a:solidFill>
              </a:rPr>
              <a:t>  Be Baptized			</a:t>
            </a:r>
            <a:r>
              <a:rPr lang="en-US" sz="3200" b="1" dirty="0" smtClean="0">
                <a:solidFill>
                  <a:schemeClr val="tx1"/>
                </a:solidFill>
              </a:rPr>
              <a:t>Mark 16:16</a:t>
            </a:r>
            <a:endParaRPr lang="en-US" sz="3200" b="1" dirty="0">
              <a:solidFill>
                <a:schemeClr val="tx1"/>
              </a:solidFill>
            </a:endParaRPr>
          </a:p>
          <a:p>
            <a:pPr>
              <a:spcBef>
                <a:spcPct val="20000"/>
              </a:spcBef>
              <a:spcAft>
                <a:spcPct val="40000"/>
              </a:spcAft>
            </a:pPr>
            <a:r>
              <a:rPr lang="en-US" sz="3000" b="1" dirty="0">
                <a:solidFill>
                  <a:srgbClr val="FFFF00"/>
                </a:solidFill>
              </a:rPr>
              <a:t>Added to His church, His body, His </a:t>
            </a:r>
            <a:r>
              <a:rPr lang="en-US" sz="3000" b="1" dirty="0" smtClean="0">
                <a:solidFill>
                  <a:srgbClr val="FFFF00"/>
                </a:solidFill>
              </a:rPr>
              <a:t>family</a:t>
            </a:r>
            <a:endParaRPr lang="en-US" sz="3000" b="1" dirty="0">
              <a:solidFill>
                <a:srgbClr val="FFFF00"/>
              </a:solidFill>
            </a:endParaRPr>
          </a:p>
          <a:p>
            <a:pPr lvl="1" algn="l">
              <a:spcBef>
                <a:spcPct val="20000"/>
              </a:spcBef>
              <a:spcAft>
                <a:spcPct val="40000"/>
              </a:spcAft>
              <a:buFontTx/>
              <a:buChar char="•"/>
            </a:pPr>
            <a:r>
              <a:rPr lang="en-US" sz="3200" b="1" dirty="0">
                <a:solidFill>
                  <a:schemeClr val="tx1"/>
                </a:solidFill>
              </a:rPr>
              <a:t>  Be Faithful			Rev. 2:10</a:t>
            </a:r>
          </a:p>
        </p:txBody>
      </p:sp>
    </p:spTree>
    <p:extLst>
      <p:ext uri="{BB962C8B-B14F-4D97-AF65-F5344CB8AC3E}">
        <p14:creationId xmlns:p14="http://schemas.microsoft.com/office/powerpoint/2010/main" val="21841705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7634" name="Text Box 2"/>
          <p:cNvSpPr txBox="1">
            <a:spLocks noChangeArrowheads="1"/>
          </p:cNvSpPr>
          <p:nvPr/>
        </p:nvSpPr>
        <p:spPr bwMode="auto">
          <a:xfrm>
            <a:off x="533400" y="449788"/>
            <a:ext cx="8077200" cy="707886"/>
          </a:xfrm>
          <a:prstGeom prst="rect">
            <a:avLst/>
          </a:prstGeom>
          <a:noFill/>
          <a:ln w="9525">
            <a:noFill/>
            <a:miter lim="800000"/>
            <a:headEnd/>
            <a:tailEnd/>
          </a:ln>
          <a:effectLst/>
        </p:spPr>
        <p:txBody>
          <a:bodyPr wrap="square">
            <a:spAutoFit/>
          </a:bodyPr>
          <a:lstStyle/>
          <a:p>
            <a:pPr>
              <a:spcAft>
                <a:spcPts val="1800"/>
              </a:spcAft>
            </a:pPr>
            <a:r>
              <a:rPr lang="en-US" sz="4000" b="1" dirty="0" smtClean="0">
                <a:solidFill>
                  <a:srgbClr val="FFFF00"/>
                </a:solidFill>
              </a:rPr>
              <a:t>Looking at the Text</a:t>
            </a:r>
            <a:endParaRPr lang="en-US" b="1" dirty="0"/>
          </a:p>
        </p:txBody>
      </p:sp>
    </p:spTree>
    <p:extLst>
      <p:ext uri="{BB962C8B-B14F-4D97-AF65-F5344CB8AC3E}">
        <p14:creationId xmlns:p14="http://schemas.microsoft.com/office/powerpoint/2010/main" val="5506374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7634" name="Text Box 2"/>
          <p:cNvSpPr txBox="1">
            <a:spLocks noChangeArrowheads="1"/>
          </p:cNvSpPr>
          <p:nvPr/>
        </p:nvSpPr>
        <p:spPr bwMode="auto">
          <a:xfrm>
            <a:off x="533400" y="449788"/>
            <a:ext cx="8077200" cy="1369606"/>
          </a:xfrm>
          <a:prstGeom prst="rect">
            <a:avLst/>
          </a:prstGeom>
          <a:noFill/>
          <a:ln w="9525">
            <a:noFill/>
            <a:miter lim="800000"/>
            <a:headEnd/>
            <a:tailEnd/>
          </a:ln>
          <a:effectLst/>
        </p:spPr>
        <p:txBody>
          <a:bodyPr wrap="square">
            <a:spAutoFit/>
          </a:bodyPr>
          <a:lstStyle/>
          <a:p>
            <a:pPr>
              <a:spcAft>
                <a:spcPts val="1800"/>
              </a:spcAft>
            </a:pPr>
            <a:r>
              <a:rPr lang="en-US" sz="4000" b="1" dirty="0" smtClean="0">
                <a:solidFill>
                  <a:srgbClr val="FFFF00"/>
                </a:solidFill>
              </a:rPr>
              <a:t>Looking at the Text</a:t>
            </a:r>
          </a:p>
          <a:p>
            <a:pPr marL="342900" indent="-342900" algn="just">
              <a:spcAft>
                <a:spcPts val="1800"/>
              </a:spcAft>
              <a:buFont typeface="Arial" panose="020B0604020202020204" pitchFamily="34" charset="0"/>
              <a:buChar char="•"/>
            </a:pPr>
            <a:r>
              <a:rPr lang="en-US" sz="2800" b="1" dirty="0" smtClean="0">
                <a:solidFill>
                  <a:srgbClr val="FFFF00"/>
                </a:solidFill>
              </a:rPr>
              <a:t>Everybody is somebody’s slave</a:t>
            </a:r>
            <a:endParaRPr lang="en-US" b="1" dirty="0">
              <a:solidFill>
                <a:srgbClr val="FFFF00"/>
              </a:solidFill>
            </a:endParaRPr>
          </a:p>
        </p:txBody>
      </p:sp>
    </p:spTree>
    <p:extLst>
      <p:ext uri="{BB962C8B-B14F-4D97-AF65-F5344CB8AC3E}">
        <p14:creationId xmlns:p14="http://schemas.microsoft.com/office/powerpoint/2010/main" val="842326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7634" name="Text Box 2"/>
          <p:cNvSpPr txBox="1">
            <a:spLocks noChangeArrowheads="1"/>
          </p:cNvSpPr>
          <p:nvPr/>
        </p:nvSpPr>
        <p:spPr bwMode="auto">
          <a:xfrm>
            <a:off x="533400" y="449788"/>
            <a:ext cx="8077200" cy="2031325"/>
          </a:xfrm>
          <a:prstGeom prst="rect">
            <a:avLst/>
          </a:prstGeom>
          <a:noFill/>
          <a:ln w="9525">
            <a:noFill/>
            <a:miter lim="800000"/>
            <a:headEnd/>
            <a:tailEnd/>
          </a:ln>
          <a:effectLst/>
        </p:spPr>
        <p:txBody>
          <a:bodyPr wrap="square">
            <a:spAutoFit/>
          </a:bodyPr>
          <a:lstStyle/>
          <a:p>
            <a:pPr>
              <a:spcAft>
                <a:spcPts val="1800"/>
              </a:spcAft>
            </a:pPr>
            <a:r>
              <a:rPr lang="en-US" sz="4000" b="1" dirty="0" smtClean="0">
                <a:solidFill>
                  <a:srgbClr val="FFFF00"/>
                </a:solidFill>
              </a:rPr>
              <a:t>Looking at the Text</a:t>
            </a:r>
          </a:p>
          <a:p>
            <a:pPr marL="342900" indent="-342900" algn="just">
              <a:spcAft>
                <a:spcPts val="1800"/>
              </a:spcAft>
              <a:buFont typeface="Arial" panose="020B0604020202020204" pitchFamily="34" charset="0"/>
              <a:buChar char="•"/>
            </a:pPr>
            <a:r>
              <a:rPr lang="en-US" sz="2800" b="1" dirty="0" smtClean="0">
                <a:solidFill>
                  <a:schemeClr val="tx1"/>
                </a:solidFill>
              </a:rPr>
              <a:t>Everybody is somebody’s slave </a:t>
            </a:r>
            <a:endParaRPr lang="en-US" sz="2800" b="1" dirty="0" smtClean="0">
              <a:solidFill>
                <a:srgbClr val="FFFF00"/>
              </a:solidFill>
            </a:endParaRPr>
          </a:p>
          <a:p>
            <a:pPr marL="342900" indent="-342900" algn="just">
              <a:spcAft>
                <a:spcPts val="1800"/>
              </a:spcAft>
              <a:buFont typeface="Arial" panose="020B0604020202020204" pitchFamily="34" charset="0"/>
              <a:buChar char="•"/>
            </a:pPr>
            <a:r>
              <a:rPr lang="en-US" sz="2800" b="1" dirty="0" smtClean="0">
                <a:solidFill>
                  <a:srgbClr val="FFFF00"/>
                </a:solidFill>
              </a:rPr>
              <a:t>The definable moment when we are saved</a:t>
            </a:r>
            <a:endParaRPr lang="en-US" b="1" dirty="0"/>
          </a:p>
        </p:txBody>
      </p:sp>
    </p:spTree>
    <p:extLst>
      <p:ext uri="{BB962C8B-B14F-4D97-AF65-F5344CB8AC3E}">
        <p14:creationId xmlns:p14="http://schemas.microsoft.com/office/powerpoint/2010/main" val="1671067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7634" name="Text Box 2"/>
          <p:cNvSpPr txBox="1">
            <a:spLocks noChangeArrowheads="1"/>
          </p:cNvSpPr>
          <p:nvPr/>
        </p:nvSpPr>
        <p:spPr bwMode="auto">
          <a:xfrm>
            <a:off x="533400" y="449788"/>
            <a:ext cx="8077200" cy="2693045"/>
          </a:xfrm>
          <a:prstGeom prst="rect">
            <a:avLst/>
          </a:prstGeom>
          <a:noFill/>
          <a:ln w="9525">
            <a:noFill/>
            <a:miter lim="800000"/>
            <a:headEnd/>
            <a:tailEnd/>
          </a:ln>
          <a:effectLst/>
        </p:spPr>
        <p:txBody>
          <a:bodyPr wrap="square">
            <a:spAutoFit/>
          </a:bodyPr>
          <a:lstStyle/>
          <a:p>
            <a:pPr>
              <a:spcAft>
                <a:spcPts val="1800"/>
              </a:spcAft>
            </a:pPr>
            <a:r>
              <a:rPr lang="en-US" sz="4000" b="1" dirty="0" smtClean="0">
                <a:solidFill>
                  <a:srgbClr val="FFFF00"/>
                </a:solidFill>
              </a:rPr>
              <a:t>Looking at the Text</a:t>
            </a:r>
          </a:p>
          <a:p>
            <a:pPr marL="342900" indent="-342900" algn="just">
              <a:spcAft>
                <a:spcPts val="1800"/>
              </a:spcAft>
              <a:buFont typeface="Arial" panose="020B0604020202020204" pitchFamily="34" charset="0"/>
              <a:buChar char="•"/>
            </a:pPr>
            <a:r>
              <a:rPr lang="en-US" sz="2800" b="1" dirty="0" smtClean="0">
                <a:solidFill>
                  <a:schemeClr val="tx1"/>
                </a:solidFill>
              </a:rPr>
              <a:t>Everybody is somebody’s slave </a:t>
            </a:r>
          </a:p>
          <a:p>
            <a:pPr marL="342900" indent="-342900" algn="just">
              <a:spcAft>
                <a:spcPts val="1800"/>
              </a:spcAft>
              <a:buFont typeface="Arial" panose="020B0604020202020204" pitchFamily="34" charset="0"/>
              <a:buChar char="•"/>
            </a:pPr>
            <a:r>
              <a:rPr lang="en-US" sz="2800" b="1" dirty="0" smtClean="0">
                <a:solidFill>
                  <a:schemeClr val="tx1"/>
                </a:solidFill>
              </a:rPr>
              <a:t>The definable moment when we are saved</a:t>
            </a:r>
          </a:p>
          <a:p>
            <a:pPr marL="342900" indent="-342900" algn="just">
              <a:spcAft>
                <a:spcPts val="1800"/>
              </a:spcAft>
              <a:buFont typeface="Arial" panose="020B0604020202020204" pitchFamily="34" charset="0"/>
              <a:buChar char="•"/>
            </a:pPr>
            <a:r>
              <a:rPr lang="en-US" sz="2800" b="1" dirty="0" smtClean="0">
                <a:solidFill>
                  <a:srgbClr val="FFFF00"/>
                </a:solidFill>
              </a:rPr>
              <a:t>Salvation brings freedom from sin</a:t>
            </a:r>
            <a:endParaRPr lang="en-US" b="1" dirty="0"/>
          </a:p>
        </p:txBody>
      </p:sp>
    </p:spTree>
    <p:extLst>
      <p:ext uri="{BB962C8B-B14F-4D97-AF65-F5344CB8AC3E}">
        <p14:creationId xmlns:p14="http://schemas.microsoft.com/office/powerpoint/2010/main" val="26373008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7634" name="Text Box 2"/>
          <p:cNvSpPr txBox="1">
            <a:spLocks noChangeArrowheads="1"/>
          </p:cNvSpPr>
          <p:nvPr/>
        </p:nvSpPr>
        <p:spPr bwMode="auto">
          <a:xfrm>
            <a:off x="533400" y="449788"/>
            <a:ext cx="8077200" cy="3354765"/>
          </a:xfrm>
          <a:prstGeom prst="rect">
            <a:avLst/>
          </a:prstGeom>
          <a:noFill/>
          <a:ln w="9525">
            <a:noFill/>
            <a:miter lim="800000"/>
            <a:headEnd/>
            <a:tailEnd/>
          </a:ln>
          <a:effectLst/>
        </p:spPr>
        <p:txBody>
          <a:bodyPr wrap="square">
            <a:spAutoFit/>
          </a:bodyPr>
          <a:lstStyle/>
          <a:p>
            <a:pPr>
              <a:spcAft>
                <a:spcPts val="1800"/>
              </a:spcAft>
            </a:pPr>
            <a:r>
              <a:rPr lang="en-US" sz="4000" b="1" dirty="0" smtClean="0">
                <a:solidFill>
                  <a:srgbClr val="FFFF00"/>
                </a:solidFill>
              </a:rPr>
              <a:t>Looking at the Text</a:t>
            </a:r>
          </a:p>
          <a:p>
            <a:pPr marL="342900" indent="-342900" algn="just">
              <a:spcAft>
                <a:spcPts val="1800"/>
              </a:spcAft>
              <a:buFont typeface="Arial" panose="020B0604020202020204" pitchFamily="34" charset="0"/>
              <a:buChar char="•"/>
            </a:pPr>
            <a:r>
              <a:rPr lang="en-US" sz="2800" b="1" dirty="0" smtClean="0">
                <a:solidFill>
                  <a:schemeClr val="tx1"/>
                </a:solidFill>
              </a:rPr>
              <a:t>Everybody is somebody’s slave </a:t>
            </a:r>
          </a:p>
          <a:p>
            <a:pPr marL="342900" indent="-342900" algn="just">
              <a:spcAft>
                <a:spcPts val="1800"/>
              </a:spcAft>
              <a:buFont typeface="Arial" panose="020B0604020202020204" pitchFamily="34" charset="0"/>
              <a:buChar char="•"/>
            </a:pPr>
            <a:r>
              <a:rPr lang="en-US" sz="2800" b="1" dirty="0" smtClean="0">
                <a:solidFill>
                  <a:schemeClr val="tx1"/>
                </a:solidFill>
              </a:rPr>
              <a:t>The definable moment when we are saved</a:t>
            </a:r>
          </a:p>
          <a:p>
            <a:pPr marL="342900" indent="-342900" algn="just">
              <a:spcAft>
                <a:spcPts val="1800"/>
              </a:spcAft>
              <a:buFont typeface="Arial" panose="020B0604020202020204" pitchFamily="34" charset="0"/>
              <a:buChar char="•"/>
            </a:pPr>
            <a:r>
              <a:rPr lang="en-US" sz="2800" b="1" dirty="0" smtClean="0">
                <a:solidFill>
                  <a:schemeClr val="tx1"/>
                </a:solidFill>
              </a:rPr>
              <a:t>Salvation brings freedom from sin</a:t>
            </a:r>
            <a:endParaRPr lang="en-US" sz="2800" b="1" dirty="0" smtClean="0">
              <a:solidFill>
                <a:srgbClr val="FFFF00"/>
              </a:solidFill>
            </a:endParaRPr>
          </a:p>
          <a:p>
            <a:pPr marL="342900" indent="-342900" algn="just">
              <a:spcAft>
                <a:spcPts val="1800"/>
              </a:spcAft>
              <a:buFont typeface="Arial" panose="020B0604020202020204" pitchFamily="34" charset="0"/>
              <a:buChar char="•"/>
            </a:pPr>
            <a:r>
              <a:rPr lang="en-US" sz="2800" b="1" dirty="0" smtClean="0">
                <a:solidFill>
                  <a:srgbClr val="FFFF00"/>
                </a:solidFill>
              </a:rPr>
              <a:t>Cruel mastery of sin vs. a loving Master</a:t>
            </a:r>
            <a:endParaRPr lang="en-US" b="1" dirty="0"/>
          </a:p>
        </p:txBody>
      </p:sp>
    </p:spTree>
    <p:extLst>
      <p:ext uri="{BB962C8B-B14F-4D97-AF65-F5344CB8AC3E}">
        <p14:creationId xmlns:p14="http://schemas.microsoft.com/office/powerpoint/2010/main" val="9736643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7634" name="Text Box 2"/>
          <p:cNvSpPr txBox="1">
            <a:spLocks noChangeArrowheads="1"/>
          </p:cNvSpPr>
          <p:nvPr/>
        </p:nvSpPr>
        <p:spPr bwMode="auto">
          <a:xfrm>
            <a:off x="533400" y="449788"/>
            <a:ext cx="8077200" cy="4016484"/>
          </a:xfrm>
          <a:prstGeom prst="rect">
            <a:avLst/>
          </a:prstGeom>
          <a:noFill/>
          <a:ln w="9525">
            <a:noFill/>
            <a:miter lim="800000"/>
            <a:headEnd/>
            <a:tailEnd/>
          </a:ln>
          <a:effectLst/>
        </p:spPr>
        <p:txBody>
          <a:bodyPr wrap="square">
            <a:spAutoFit/>
          </a:bodyPr>
          <a:lstStyle/>
          <a:p>
            <a:pPr>
              <a:spcAft>
                <a:spcPts val="1800"/>
              </a:spcAft>
            </a:pPr>
            <a:r>
              <a:rPr lang="en-US" sz="4000" b="1" dirty="0" smtClean="0">
                <a:solidFill>
                  <a:srgbClr val="FFFF00"/>
                </a:solidFill>
              </a:rPr>
              <a:t>Looking at the Text</a:t>
            </a:r>
          </a:p>
          <a:p>
            <a:pPr marL="342900" indent="-342900" algn="just">
              <a:spcAft>
                <a:spcPts val="1800"/>
              </a:spcAft>
              <a:buFont typeface="Arial" panose="020B0604020202020204" pitchFamily="34" charset="0"/>
              <a:buChar char="•"/>
            </a:pPr>
            <a:r>
              <a:rPr lang="en-US" sz="2800" b="1" dirty="0" smtClean="0">
                <a:solidFill>
                  <a:schemeClr val="tx1"/>
                </a:solidFill>
              </a:rPr>
              <a:t>Everybody is somebody’s slave </a:t>
            </a:r>
          </a:p>
          <a:p>
            <a:pPr marL="342900" indent="-342900" algn="just">
              <a:spcAft>
                <a:spcPts val="1800"/>
              </a:spcAft>
              <a:buFont typeface="Arial" panose="020B0604020202020204" pitchFamily="34" charset="0"/>
              <a:buChar char="•"/>
            </a:pPr>
            <a:r>
              <a:rPr lang="en-US" sz="2800" b="1" dirty="0" smtClean="0">
                <a:solidFill>
                  <a:schemeClr val="tx1"/>
                </a:solidFill>
              </a:rPr>
              <a:t>The definable moment when we are saved</a:t>
            </a:r>
          </a:p>
          <a:p>
            <a:pPr marL="342900" indent="-342900" algn="just">
              <a:spcAft>
                <a:spcPts val="1800"/>
              </a:spcAft>
              <a:buFont typeface="Arial" panose="020B0604020202020204" pitchFamily="34" charset="0"/>
              <a:buChar char="•"/>
            </a:pPr>
            <a:r>
              <a:rPr lang="en-US" sz="2800" b="1" dirty="0" smtClean="0">
                <a:solidFill>
                  <a:schemeClr val="tx1"/>
                </a:solidFill>
              </a:rPr>
              <a:t>Salvation brings freedom from sin</a:t>
            </a:r>
          </a:p>
          <a:p>
            <a:pPr marL="342900" indent="-342900" algn="just">
              <a:spcAft>
                <a:spcPts val="1800"/>
              </a:spcAft>
              <a:buFont typeface="Arial" panose="020B0604020202020204" pitchFamily="34" charset="0"/>
              <a:buChar char="•"/>
            </a:pPr>
            <a:r>
              <a:rPr lang="en-US" sz="2800" b="1" dirty="0" smtClean="0">
                <a:solidFill>
                  <a:schemeClr val="tx1"/>
                </a:solidFill>
              </a:rPr>
              <a:t>Cruel mastery of sin vs. a loving Master</a:t>
            </a:r>
            <a:endParaRPr lang="en-US" sz="2800" b="1" dirty="0" smtClean="0">
              <a:solidFill>
                <a:srgbClr val="FFFF00"/>
              </a:solidFill>
            </a:endParaRPr>
          </a:p>
          <a:p>
            <a:pPr marL="342900" indent="-342900" algn="just">
              <a:spcAft>
                <a:spcPts val="1800"/>
              </a:spcAft>
              <a:buFont typeface="Arial" panose="020B0604020202020204" pitchFamily="34" charset="0"/>
              <a:buChar char="•"/>
            </a:pPr>
            <a:r>
              <a:rPr lang="en-US" sz="2800" b="1" dirty="0" smtClean="0">
                <a:solidFill>
                  <a:srgbClr val="FFFF00"/>
                </a:solidFill>
              </a:rPr>
              <a:t>Proper use of the new freedom</a:t>
            </a:r>
            <a:endParaRPr lang="en-US" b="1" dirty="0"/>
          </a:p>
        </p:txBody>
      </p:sp>
    </p:spTree>
    <p:extLst>
      <p:ext uri="{BB962C8B-B14F-4D97-AF65-F5344CB8AC3E}">
        <p14:creationId xmlns:p14="http://schemas.microsoft.com/office/powerpoint/2010/main" val="38731711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7634" name="Text Box 2"/>
          <p:cNvSpPr txBox="1">
            <a:spLocks noChangeArrowheads="1"/>
          </p:cNvSpPr>
          <p:nvPr/>
        </p:nvSpPr>
        <p:spPr bwMode="auto">
          <a:xfrm>
            <a:off x="533400" y="449788"/>
            <a:ext cx="8077200" cy="4678204"/>
          </a:xfrm>
          <a:prstGeom prst="rect">
            <a:avLst/>
          </a:prstGeom>
          <a:noFill/>
          <a:ln w="9525">
            <a:noFill/>
            <a:miter lim="800000"/>
            <a:headEnd/>
            <a:tailEnd/>
          </a:ln>
          <a:effectLst/>
        </p:spPr>
        <p:txBody>
          <a:bodyPr wrap="square">
            <a:spAutoFit/>
          </a:bodyPr>
          <a:lstStyle/>
          <a:p>
            <a:pPr>
              <a:spcAft>
                <a:spcPts val="1800"/>
              </a:spcAft>
            </a:pPr>
            <a:r>
              <a:rPr lang="en-US" sz="4000" b="1" dirty="0" smtClean="0">
                <a:solidFill>
                  <a:srgbClr val="FFFF00"/>
                </a:solidFill>
              </a:rPr>
              <a:t>Looking at the Text</a:t>
            </a:r>
          </a:p>
          <a:p>
            <a:pPr marL="342900" indent="-342900" algn="just">
              <a:spcAft>
                <a:spcPts val="1800"/>
              </a:spcAft>
              <a:buFont typeface="Arial" panose="020B0604020202020204" pitchFamily="34" charset="0"/>
              <a:buChar char="•"/>
            </a:pPr>
            <a:r>
              <a:rPr lang="en-US" sz="2800" b="1" dirty="0" smtClean="0">
                <a:solidFill>
                  <a:schemeClr val="tx1"/>
                </a:solidFill>
              </a:rPr>
              <a:t>Everybody is somebody’s slave </a:t>
            </a:r>
          </a:p>
          <a:p>
            <a:pPr marL="342900" indent="-342900" algn="just">
              <a:spcAft>
                <a:spcPts val="1800"/>
              </a:spcAft>
              <a:buFont typeface="Arial" panose="020B0604020202020204" pitchFamily="34" charset="0"/>
              <a:buChar char="•"/>
            </a:pPr>
            <a:r>
              <a:rPr lang="en-US" sz="2800" b="1" dirty="0" smtClean="0">
                <a:solidFill>
                  <a:schemeClr val="tx1"/>
                </a:solidFill>
              </a:rPr>
              <a:t>The definable moment when we are saved</a:t>
            </a:r>
          </a:p>
          <a:p>
            <a:pPr marL="342900" indent="-342900" algn="just">
              <a:spcAft>
                <a:spcPts val="1800"/>
              </a:spcAft>
              <a:buFont typeface="Arial" panose="020B0604020202020204" pitchFamily="34" charset="0"/>
              <a:buChar char="•"/>
            </a:pPr>
            <a:r>
              <a:rPr lang="en-US" sz="2800" b="1" dirty="0" smtClean="0">
                <a:solidFill>
                  <a:schemeClr val="tx1"/>
                </a:solidFill>
              </a:rPr>
              <a:t>Salvation brings freedom from sin</a:t>
            </a:r>
          </a:p>
          <a:p>
            <a:pPr marL="342900" indent="-342900" algn="just">
              <a:spcAft>
                <a:spcPts val="1800"/>
              </a:spcAft>
              <a:buFont typeface="Arial" panose="020B0604020202020204" pitchFamily="34" charset="0"/>
              <a:buChar char="•"/>
            </a:pPr>
            <a:r>
              <a:rPr lang="en-US" sz="2800" b="1" dirty="0" smtClean="0">
                <a:solidFill>
                  <a:schemeClr val="tx1"/>
                </a:solidFill>
              </a:rPr>
              <a:t>Cruel mastery of sin vs. a loving Master</a:t>
            </a:r>
          </a:p>
          <a:p>
            <a:pPr marL="342900" indent="-342900" algn="just">
              <a:spcAft>
                <a:spcPts val="1800"/>
              </a:spcAft>
              <a:buFont typeface="Arial" panose="020B0604020202020204" pitchFamily="34" charset="0"/>
              <a:buChar char="•"/>
            </a:pPr>
            <a:r>
              <a:rPr lang="en-US" sz="2800" b="1" dirty="0" smtClean="0">
                <a:solidFill>
                  <a:schemeClr val="tx1"/>
                </a:solidFill>
              </a:rPr>
              <a:t>Proper use of the new freedom</a:t>
            </a:r>
            <a:endParaRPr lang="en-US" sz="2800" b="1" dirty="0" smtClean="0">
              <a:solidFill>
                <a:srgbClr val="FFFF00"/>
              </a:solidFill>
            </a:endParaRPr>
          </a:p>
          <a:p>
            <a:pPr marL="342900" indent="-342900" algn="just">
              <a:spcAft>
                <a:spcPts val="1800"/>
              </a:spcAft>
              <a:buFont typeface="Arial" panose="020B0604020202020204" pitchFamily="34" charset="0"/>
              <a:buChar char="•"/>
            </a:pPr>
            <a:r>
              <a:rPr lang="en-US" sz="2800" b="1" dirty="0" smtClean="0">
                <a:solidFill>
                  <a:srgbClr val="FFFF00"/>
                </a:solidFill>
              </a:rPr>
              <a:t>Improper use of the new freedom</a:t>
            </a:r>
            <a:endParaRPr lang="en-US" b="1" dirty="0"/>
          </a:p>
        </p:txBody>
      </p:sp>
    </p:spTree>
    <p:extLst>
      <p:ext uri="{BB962C8B-B14F-4D97-AF65-F5344CB8AC3E}">
        <p14:creationId xmlns:p14="http://schemas.microsoft.com/office/powerpoint/2010/main" val="1208816473"/>
      </p:ext>
    </p:extLst>
  </p:cSld>
  <p:clrMapOvr>
    <a:masterClrMapping/>
  </p:clrMapOvr>
  <p:timing>
    <p:tnLst>
      <p:par>
        <p:cTn id="1" dur="indefinite" restart="never" nodeType="tmRoot"/>
      </p:par>
    </p:tnLst>
  </p:timing>
</p:sld>
</file>

<file path=ppt/theme/theme1.xml><?xml version="1.0" encoding="utf-8"?>
<a:theme xmlns:a="http://schemas.openxmlformats.org/drawingml/2006/main" name="Neon Frame">
  <a:themeElements>
    <a:clrScheme name="Neon Frame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fontScheme name="Neon Fram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2"/>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2"/>
            </a:solidFill>
            <a:effectLst/>
            <a:latin typeface="Arial" pitchFamily="34" charset="0"/>
          </a:defRPr>
        </a:defPPr>
      </a:lstStyle>
    </a:lnDef>
  </a:objectDefaults>
  <a:extraClrSchemeLst>
    <a:extraClrScheme>
      <a:clrScheme name="Neon Frame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Neon Frame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Neon Frame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Neon Frame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
      <a:clrScheme name="Neon Frame 5">
        <a:dk1>
          <a:srgbClr val="808080"/>
        </a:dk1>
        <a:lt1>
          <a:srgbClr val="F8F8F8"/>
        </a:lt1>
        <a:dk2>
          <a:srgbClr val="000000"/>
        </a:dk2>
        <a:lt2>
          <a:srgbClr val="FFFFFF"/>
        </a:lt2>
        <a:accent1>
          <a:srgbClr val="FF6600"/>
        </a:accent1>
        <a:accent2>
          <a:srgbClr val="FF41FF"/>
        </a:accent2>
        <a:accent3>
          <a:srgbClr val="AAAAAA"/>
        </a:accent3>
        <a:accent4>
          <a:srgbClr val="D4D4D4"/>
        </a:accent4>
        <a:accent5>
          <a:srgbClr val="FFB8AA"/>
        </a:accent5>
        <a:accent6>
          <a:srgbClr val="E73AE7"/>
        </a:accent6>
        <a:hlink>
          <a:srgbClr val="FF0066"/>
        </a:hlink>
        <a:folHlink>
          <a:srgbClr val="CC0066"/>
        </a:folHlink>
      </a:clrScheme>
      <a:clrMap bg1="dk2" tx1="lt1" bg2="dk1" tx2="lt2" accent1="accent1" accent2="accent2" accent3="accent3" accent4="accent4" accent5="accent5" accent6="accent6" hlink="hlink" folHlink="folHlink"/>
    </a:extraClrScheme>
    <a:extraClrScheme>
      <a:clrScheme name="Neon Frame 6">
        <a:dk1>
          <a:srgbClr val="808080"/>
        </a:dk1>
        <a:lt1>
          <a:srgbClr val="F8F8F8"/>
        </a:lt1>
        <a:dk2>
          <a:srgbClr val="000000"/>
        </a:dk2>
        <a:lt2>
          <a:srgbClr val="FFFFFF"/>
        </a:lt2>
        <a:accent1>
          <a:srgbClr val="FF4FC9"/>
        </a:accent1>
        <a:accent2>
          <a:srgbClr val="FF91B6"/>
        </a:accent2>
        <a:accent3>
          <a:srgbClr val="AAAAAA"/>
        </a:accent3>
        <a:accent4>
          <a:srgbClr val="D4D4D4"/>
        </a:accent4>
        <a:accent5>
          <a:srgbClr val="FFB2E1"/>
        </a:accent5>
        <a:accent6>
          <a:srgbClr val="E783A5"/>
        </a:accent6>
        <a:hlink>
          <a:srgbClr val="FF99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Designs\Neon Frame.pot</Template>
  <TotalTime>10257</TotalTime>
  <Pages>37</Pages>
  <Words>685</Words>
  <Application>Microsoft Office PowerPoint</Application>
  <PresentationFormat>On-screen Show (4:3)</PresentationFormat>
  <Paragraphs>126</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Book Antiqua</vt:lpstr>
      <vt:lpstr>Tahoma</vt:lpstr>
      <vt:lpstr>Times New Roman</vt:lpstr>
      <vt:lpstr>Neon Frame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Glorious God and His Glorious Church</dc:title>
  <dc:subject/>
  <dc:creator>Dan Jenkins</dc:creator>
  <cp:keywords/>
  <dc:description/>
  <cp:lastModifiedBy>David</cp:lastModifiedBy>
  <cp:revision>260</cp:revision>
  <cp:lastPrinted>2014-05-18T19:47:33Z</cp:lastPrinted>
  <dcterms:created xsi:type="dcterms:W3CDTF">1999-05-09T20:26:14Z</dcterms:created>
  <dcterms:modified xsi:type="dcterms:W3CDTF">2014-05-18T19:47:49Z</dcterms:modified>
</cp:coreProperties>
</file>