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1803" r:id="rId2"/>
    <p:sldId id="2004" r:id="rId3"/>
    <p:sldId id="2094" r:id="rId4"/>
    <p:sldId id="2095" r:id="rId5"/>
    <p:sldId id="2096" r:id="rId6"/>
    <p:sldId id="2097" r:id="rId7"/>
    <p:sldId id="2098" r:id="rId8"/>
    <p:sldId id="2099" r:id="rId9"/>
    <p:sldId id="2100" r:id="rId10"/>
    <p:sldId id="2084" r:id="rId11"/>
    <p:sldId id="2085" r:id="rId12"/>
    <p:sldId id="2116" r:id="rId13"/>
    <p:sldId id="2117" r:id="rId14"/>
    <p:sldId id="2118" r:id="rId15"/>
    <p:sldId id="2119" r:id="rId16"/>
    <p:sldId id="2121" r:id="rId17"/>
    <p:sldId id="2122" r:id="rId18"/>
    <p:sldId id="2123" r:id="rId19"/>
    <p:sldId id="2120" r:id="rId20"/>
    <p:sldId id="2086" r:id="rId21"/>
    <p:sldId id="2101" r:id="rId22"/>
    <p:sldId id="2102" r:id="rId23"/>
    <p:sldId id="2088" r:id="rId24"/>
    <p:sldId id="2103" r:id="rId25"/>
    <p:sldId id="2093" r:id="rId26"/>
    <p:sldId id="2104" r:id="rId27"/>
    <p:sldId id="2091" r:id="rId28"/>
    <p:sldId id="2106" r:id="rId29"/>
    <p:sldId id="2107" r:id="rId30"/>
    <p:sldId id="2108" r:id="rId31"/>
    <p:sldId id="2109" r:id="rId32"/>
    <p:sldId id="2105" r:id="rId33"/>
    <p:sldId id="2047" r:id="rId34"/>
    <p:sldId id="2110" r:id="rId35"/>
    <p:sldId id="2111" r:id="rId36"/>
    <p:sldId id="2112" r:id="rId37"/>
    <p:sldId id="2113" r:id="rId38"/>
    <p:sldId id="2114" r:id="rId39"/>
    <p:sldId id="2115" r:id="rId40"/>
  </p:sldIdLst>
  <p:sldSz cx="9144000" cy="6858000" type="screen4x3"/>
  <p:notesSz cx="7102475" cy="93884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EFECB"/>
    <a:srgbClr val="E62100"/>
    <a:srgbClr val="CC3300"/>
    <a:srgbClr val="00CC00"/>
    <a:srgbClr val="3333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/>
  </p:normalViewPr>
  <p:slideViewPr>
    <p:cSldViewPr>
      <p:cViewPr varScale="1">
        <p:scale>
          <a:sx n="98" d="100"/>
          <a:sy n="98" d="100"/>
        </p:scale>
        <p:origin x="660" y="90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7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8927" y="4459847"/>
            <a:ext cx="5204622" cy="4223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709" tIns="45541" rIns="92709" bIns="45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9613"/>
            <a:ext cx="4676775" cy="3506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53568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71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80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11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758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42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44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408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19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09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30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5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94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910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6285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286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325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752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823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731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836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220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297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460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789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0842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419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236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1811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927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569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737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5747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92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98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08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005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20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28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1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113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14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114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52" name="Rectangle 16"/>
          <p:cNvSpPr>
            <a:spLocks noGrp="1" noChangeArrowheads="1"/>
          </p:cNvSpPr>
          <p:nvPr>
            <p:ph type="dt" sz="quarter" idx="2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B42A4E-526A-450B-B887-7C0FF024A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0B30E-D9E0-4518-9692-94D981E9C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BDF86-D105-433D-A38A-80DE0D592C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B6D8B-28F8-4308-9C28-7C5B0091D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83F12-A562-4C48-B7D7-C3F3F04AD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6E599-CB97-40C8-B4FB-4C23680EA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78B1A-C7EA-488D-BD8D-80A09A89B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B897-D9EA-41DF-8910-CDAD3C11F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ADC0B-1E34-4CC2-8D2D-60EBDF03D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34076-D2BF-4F3B-AF29-7CB39ECCC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70DC2-A149-4913-9AE7-2E595CBDE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6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3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49F8C67-FDF2-43B4-863F-E50E8573C9F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282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86800" cy="591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750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God Gives Us a Family</a:t>
            </a:r>
          </a:p>
          <a:p>
            <a:pPr marL="457200" indent="-457200">
              <a:spcAft>
                <a:spcPct val="75000"/>
              </a:spcAft>
            </a:pPr>
            <a:endParaRPr lang="en-US" sz="4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4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r>
              <a:rPr lang="en-US" sz="3200" b="1" dirty="0" smtClean="0">
                <a:solidFill>
                  <a:schemeClr val="tx1"/>
                </a:solidFill>
              </a:rPr>
              <a:t>Psalm 68:4-6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458200" cy="618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Looking at the Text</a:t>
            </a:r>
          </a:p>
          <a:p>
            <a:pPr marL="1028700" lvl="1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Sing to God</a:t>
            </a:r>
          </a:p>
          <a:p>
            <a:pPr marL="1028700" lvl="1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Sing praises to His name, YAH</a:t>
            </a:r>
          </a:p>
          <a:p>
            <a:pPr marL="1028700" lvl="1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Extol Him who rides on the cloud</a:t>
            </a:r>
          </a:p>
          <a:p>
            <a:pPr marL="1028700" lvl="1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Rejoice before Him</a:t>
            </a:r>
          </a:p>
          <a:p>
            <a:pPr marL="1028700" lvl="1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Why?</a:t>
            </a:r>
          </a:p>
          <a:p>
            <a:pPr marL="1485900" lvl="2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He is a Father</a:t>
            </a:r>
          </a:p>
          <a:p>
            <a:pPr marL="1485900" lvl="2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He is a Defender</a:t>
            </a:r>
          </a:p>
          <a:p>
            <a:pPr marL="1485900" lvl="2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He in holy in His holy </a:t>
            </a:r>
            <a:r>
              <a:rPr lang="en-US" b="1" dirty="0">
                <a:solidFill>
                  <a:schemeClr val="tx1"/>
                </a:solidFill>
              </a:rPr>
              <a:t>h</a:t>
            </a:r>
            <a:r>
              <a:rPr lang="en-US" b="1" dirty="0" smtClean="0">
                <a:solidFill>
                  <a:schemeClr val="tx1"/>
                </a:solidFill>
              </a:rPr>
              <a:t>abitation</a:t>
            </a:r>
          </a:p>
          <a:p>
            <a:pPr marL="1485900" lvl="2" indent="-5715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He sets the solitary in families</a:t>
            </a:r>
          </a:p>
          <a:p>
            <a:pPr marL="1485900" lvl="2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tx1"/>
              </a:solidFill>
            </a:endParaRPr>
          </a:p>
          <a:p>
            <a:pPr>
              <a:spcAft>
                <a:spcPct val="30000"/>
              </a:spcAft>
            </a:pPr>
            <a:r>
              <a:rPr lang="en-US" sz="3200" b="1" i="1" dirty="0" smtClean="0">
                <a:solidFill>
                  <a:srgbClr val="FFFF00"/>
                </a:solidFill>
              </a:rPr>
              <a:t>God Knows Everybody Needs a Family</a:t>
            </a:r>
          </a:p>
        </p:txBody>
      </p:sp>
    </p:spTree>
    <p:extLst>
      <p:ext uri="{BB962C8B-B14F-4D97-AF65-F5344CB8AC3E}">
        <p14:creationId xmlns:p14="http://schemas.microsoft.com/office/powerpoint/2010/main" val="306298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Everybody Needs a Family</a:t>
            </a:r>
            <a:endParaRPr lang="en-US" sz="3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43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Everybody Needs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Adam needed a family</a:t>
            </a:r>
            <a:endParaRPr lang="en-US" sz="3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02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Everybody Needs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Adam needed a family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Cain and Abel (all kids) need family</a:t>
            </a:r>
            <a:endParaRPr lang="en-US" sz="3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66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Everybody Needs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Adam needed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Cain and Abel (all kids) need family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Joseph knew value of a family</a:t>
            </a:r>
            <a:endParaRPr lang="en-US" sz="3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3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30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Everybody Needs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Adam needed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Cain and Abel (all kids) need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Joseph knew value of a family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Not everyone has family</a:t>
            </a:r>
            <a:endParaRPr lang="en-US" sz="3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21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88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Everybody Needs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Adam needed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Cain and Abel (all kids) need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Joseph knew value of a family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Not everyone has family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Those who have ungodly families</a:t>
            </a:r>
          </a:p>
        </p:txBody>
      </p:sp>
    </p:spTree>
    <p:extLst>
      <p:ext uri="{BB962C8B-B14F-4D97-AF65-F5344CB8AC3E}">
        <p14:creationId xmlns:p14="http://schemas.microsoft.com/office/powerpoint/2010/main" val="27710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44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Everybody Needs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Adam needed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Cain and Abel (all kids) need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Joseph knew value of a family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Not everyone has family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Those who have ungodly families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Those who are widows/orphans</a:t>
            </a:r>
            <a:endParaRPr lang="en-US" sz="3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59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00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Everybody Needs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Adam needed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Cain and Abel (all kids) need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Joseph knew value of a family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Not everyone has family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Those who have ungodly families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Those who are widows/orphans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Every lonely, solitary person</a:t>
            </a:r>
            <a:endParaRPr lang="en-US" sz="3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51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85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Everybody Needs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Adam needed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Cain and Abel (all kids) need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Joseph knew value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Not everyone has family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Those who have </a:t>
            </a:r>
            <a:r>
              <a:rPr lang="en-US" sz="2800" b="1" dirty="0">
                <a:solidFill>
                  <a:schemeClr val="tx1"/>
                </a:solidFill>
              </a:rPr>
              <a:t>u</a:t>
            </a:r>
            <a:r>
              <a:rPr lang="en-US" sz="2800" b="1" dirty="0" smtClean="0">
                <a:solidFill>
                  <a:schemeClr val="tx1"/>
                </a:solidFill>
              </a:rPr>
              <a:t>ngodly families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Those who are widows/orphans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Every lonely, solitary person</a:t>
            </a:r>
          </a:p>
          <a:p>
            <a:pPr>
              <a:spcAft>
                <a:spcPct val="30000"/>
              </a:spcAft>
            </a:pPr>
            <a:r>
              <a:rPr lang="en-US" sz="3400" b="1" i="1" dirty="0" smtClean="0">
                <a:solidFill>
                  <a:srgbClr val="FFFF00"/>
                </a:solidFill>
              </a:rPr>
              <a:t>God provides a spiritual family for you</a:t>
            </a:r>
            <a:endParaRPr lang="en-US" sz="3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80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smtClean="0"/>
              <a:t>4  </a:t>
            </a:r>
            <a:r>
              <a:rPr lang="en-US" b="1" dirty="0"/>
              <a:t>Sing to God, sing praises to His name; Extol Him who rides on the clouds, By His name YAH, And rejoice before Him.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5  </a:t>
            </a:r>
            <a:r>
              <a:rPr lang="en-US" b="1" dirty="0"/>
              <a:t>A father of the fatherless, a defender of widows, Is God in His holy habitation.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6  </a:t>
            </a:r>
            <a:r>
              <a:rPr lang="en-US" b="1" dirty="0"/>
              <a:t>God sets the solitary in families; He brings out those who are bound into prosperity; But the rebellious dwell in a dry land. </a:t>
            </a:r>
            <a:endParaRPr lang="en-US" b="1" dirty="0" smtClean="0"/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					Psalm 68:4-6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506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94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46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Luke 15:11-32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47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10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Luke 15:11-32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wayward, wasteful son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50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099612" cy="614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200"/>
              </a:spcAft>
            </a:pP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smtClean="0">
                <a:solidFill>
                  <a:schemeClr val="tx1"/>
                </a:solidFill>
              </a:rPr>
              <a:t> 11  </a:t>
            </a:r>
            <a:r>
              <a:rPr lang="en-US" sz="1900" b="1" dirty="0">
                <a:solidFill>
                  <a:schemeClr val="tx1"/>
                </a:solidFill>
              </a:rPr>
              <a:t>Then He said: </a:t>
            </a:r>
            <a:r>
              <a:rPr lang="en-US" sz="1900" b="1" dirty="0" smtClean="0">
                <a:solidFill>
                  <a:schemeClr val="tx1"/>
                </a:solidFill>
              </a:rPr>
              <a:t>A </a:t>
            </a:r>
            <a:r>
              <a:rPr lang="en-US" sz="1900" b="1" dirty="0">
                <a:solidFill>
                  <a:schemeClr val="tx1"/>
                </a:solidFill>
              </a:rPr>
              <a:t>certain man had two sons. </a:t>
            </a:r>
          </a:p>
          <a:p>
            <a:pPr algn="just">
              <a:spcAft>
                <a:spcPts val="200"/>
              </a:spcAft>
            </a:pPr>
            <a:r>
              <a:rPr lang="en-US" sz="1900" b="1" dirty="0" smtClean="0">
                <a:solidFill>
                  <a:schemeClr val="tx1"/>
                </a:solidFill>
              </a:rPr>
              <a:t>  12  </a:t>
            </a:r>
            <a:r>
              <a:rPr lang="en-US" sz="1900" b="1" dirty="0">
                <a:solidFill>
                  <a:schemeClr val="tx1"/>
                </a:solidFill>
              </a:rPr>
              <a:t>And the younger of them said to his father, </a:t>
            </a:r>
            <a:r>
              <a:rPr lang="en-US" sz="1900" b="1" dirty="0" smtClean="0">
                <a:solidFill>
                  <a:schemeClr val="tx1"/>
                </a:solidFill>
              </a:rPr>
              <a:t>Father</a:t>
            </a:r>
            <a:r>
              <a:rPr lang="en-US" sz="1900" b="1" dirty="0">
                <a:solidFill>
                  <a:schemeClr val="tx1"/>
                </a:solidFill>
              </a:rPr>
              <a:t>, give me the portion of goods that falls to me</a:t>
            </a:r>
            <a:r>
              <a:rPr lang="en-US" sz="1900" b="1" dirty="0" smtClean="0">
                <a:solidFill>
                  <a:schemeClr val="tx1"/>
                </a:solidFill>
              </a:rPr>
              <a:t>. </a:t>
            </a:r>
            <a:r>
              <a:rPr lang="en-US" sz="1900" b="1" dirty="0">
                <a:solidFill>
                  <a:schemeClr val="tx1"/>
                </a:solidFill>
              </a:rPr>
              <a:t>So he divided to them his livelihood. </a:t>
            </a:r>
          </a:p>
          <a:p>
            <a:pPr algn="just">
              <a:spcAft>
                <a:spcPts val="200"/>
              </a:spcAft>
            </a:pPr>
            <a:r>
              <a:rPr lang="en-US" sz="1900" b="1" dirty="0" smtClean="0">
                <a:solidFill>
                  <a:schemeClr val="tx1"/>
                </a:solidFill>
              </a:rPr>
              <a:t>  13  </a:t>
            </a:r>
            <a:r>
              <a:rPr lang="en-US" sz="1900" b="1" dirty="0">
                <a:solidFill>
                  <a:schemeClr val="tx1"/>
                </a:solidFill>
              </a:rPr>
              <a:t>And not many days after, the younger son gathered all together, journeyed to a far country, and there wasted his possessions with prodigal living. </a:t>
            </a:r>
          </a:p>
          <a:p>
            <a:pPr algn="just">
              <a:spcAft>
                <a:spcPts val="200"/>
              </a:spcAft>
            </a:pPr>
            <a:r>
              <a:rPr lang="en-US" sz="1900" b="1" dirty="0" smtClean="0">
                <a:solidFill>
                  <a:schemeClr val="tx1"/>
                </a:solidFill>
              </a:rPr>
              <a:t>  14  </a:t>
            </a:r>
            <a:r>
              <a:rPr lang="en-US" sz="1900" b="1" dirty="0">
                <a:solidFill>
                  <a:schemeClr val="tx1"/>
                </a:solidFill>
              </a:rPr>
              <a:t>But when he had spent all, there arose a severe famine in that land, and he began to be in want. </a:t>
            </a:r>
          </a:p>
          <a:p>
            <a:pPr algn="just">
              <a:spcAft>
                <a:spcPts val="200"/>
              </a:spcAft>
            </a:pPr>
            <a:r>
              <a:rPr lang="en-US" sz="1900" b="1" dirty="0" smtClean="0">
                <a:solidFill>
                  <a:schemeClr val="tx1"/>
                </a:solidFill>
              </a:rPr>
              <a:t>  15  </a:t>
            </a:r>
            <a:r>
              <a:rPr lang="en-US" sz="1900" b="1" dirty="0">
                <a:solidFill>
                  <a:schemeClr val="tx1"/>
                </a:solidFill>
              </a:rPr>
              <a:t>Then he went and joined himself to a citizen of that country, and he sent him into his fields to feed swine. </a:t>
            </a:r>
          </a:p>
          <a:p>
            <a:pPr algn="just">
              <a:spcAft>
                <a:spcPts val="200"/>
              </a:spcAft>
            </a:pPr>
            <a:r>
              <a:rPr lang="en-US" sz="1900" b="1" dirty="0" smtClean="0">
                <a:solidFill>
                  <a:schemeClr val="tx1"/>
                </a:solidFill>
              </a:rPr>
              <a:t>  16  </a:t>
            </a:r>
            <a:r>
              <a:rPr lang="en-US" sz="1900" b="1" dirty="0">
                <a:solidFill>
                  <a:schemeClr val="tx1"/>
                </a:solidFill>
              </a:rPr>
              <a:t>And he would gladly have filled his stomach with the pods that the swine ate, and no one gave him anything. </a:t>
            </a:r>
          </a:p>
          <a:p>
            <a:pPr algn="just">
              <a:spcAft>
                <a:spcPts val="200"/>
              </a:spcAft>
            </a:pPr>
            <a:r>
              <a:rPr lang="en-US" sz="1900" b="1" dirty="0" smtClean="0">
                <a:solidFill>
                  <a:schemeClr val="tx1"/>
                </a:solidFill>
              </a:rPr>
              <a:t>  17  But </a:t>
            </a:r>
            <a:r>
              <a:rPr lang="en-US" sz="1900" b="1" dirty="0">
                <a:solidFill>
                  <a:schemeClr val="tx1"/>
                </a:solidFill>
              </a:rPr>
              <a:t>when he came to himself, he said, </a:t>
            </a:r>
            <a:r>
              <a:rPr lang="en-US" sz="1900" b="1" dirty="0" smtClean="0">
                <a:solidFill>
                  <a:schemeClr val="tx1"/>
                </a:solidFill>
              </a:rPr>
              <a:t>How </a:t>
            </a:r>
            <a:r>
              <a:rPr lang="en-US" sz="1900" b="1" dirty="0">
                <a:solidFill>
                  <a:schemeClr val="tx1"/>
                </a:solidFill>
              </a:rPr>
              <a:t>many of my </a:t>
            </a:r>
            <a:r>
              <a:rPr lang="en-US" sz="1900" b="1" dirty="0" smtClean="0">
                <a:solidFill>
                  <a:schemeClr val="tx1"/>
                </a:solidFill>
              </a:rPr>
              <a:t>fathers </a:t>
            </a:r>
            <a:r>
              <a:rPr lang="en-US" sz="1900" b="1" dirty="0">
                <a:solidFill>
                  <a:schemeClr val="tx1"/>
                </a:solidFill>
              </a:rPr>
              <a:t>hired servants have bread enough and to spare, and I perish with hunger! </a:t>
            </a:r>
          </a:p>
          <a:p>
            <a:pPr algn="just">
              <a:spcAft>
                <a:spcPts val="200"/>
              </a:spcAft>
            </a:pPr>
            <a:r>
              <a:rPr lang="en-US" sz="1900" b="1" dirty="0" smtClean="0">
                <a:solidFill>
                  <a:schemeClr val="tx1"/>
                </a:solidFill>
              </a:rPr>
              <a:t>  18  </a:t>
            </a:r>
            <a:r>
              <a:rPr lang="en-US" sz="1900" b="1" dirty="0">
                <a:solidFill>
                  <a:schemeClr val="tx1"/>
                </a:solidFill>
              </a:rPr>
              <a:t>I will arise and go to my father, and will say to him, </a:t>
            </a:r>
            <a:r>
              <a:rPr lang="en-US" sz="1900" b="1" dirty="0" smtClean="0">
                <a:solidFill>
                  <a:schemeClr val="tx1"/>
                </a:solidFill>
              </a:rPr>
              <a:t>Father</a:t>
            </a:r>
            <a:r>
              <a:rPr lang="en-US" sz="1900" b="1" dirty="0">
                <a:solidFill>
                  <a:schemeClr val="tx1"/>
                </a:solidFill>
              </a:rPr>
              <a:t>, I have sinned against heaven and before you, </a:t>
            </a:r>
          </a:p>
          <a:p>
            <a:pPr algn="just">
              <a:spcAft>
                <a:spcPts val="200"/>
              </a:spcAft>
            </a:pPr>
            <a:r>
              <a:rPr lang="en-US" sz="1900" b="1" dirty="0" smtClean="0">
                <a:solidFill>
                  <a:schemeClr val="tx1"/>
                </a:solidFill>
              </a:rPr>
              <a:t>  19  </a:t>
            </a:r>
            <a:r>
              <a:rPr lang="en-US" sz="1900" b="1" dirty="0">
                <a:solidFill>
                  <a:schemeClr val="tx1"/>
                </a:solidFill>
              </a:rPr>
              <a:t>and I am no longer worthy to be called your son. Make me like one of your hired servants</a:t>
            </a:r>
            <a:r>
              <a:rPr lang="en-US" sz="1900" b="1" dirty="0" smtClean="0">
                <a:solidFill>
                  <a:schemeClr val="tx1"/>
                </a:solidFill>
              </a:rPr>
              <a:t>. 			Luke 15:11-19</a:t>
            </a:r>
            <a:endParaRPr lang="en-US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71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74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Luke 15:11-32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wayward, wasteful son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unforgiving older brother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8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09961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/>
              <a:t>  25  Now </a:t>
            </a:r>
            <a:r>
              <a:rPr lang="en-US" sz="2000" b="1" dirty="0"/>
              <a:t>his older son was in the field. And as he came and drew near to the house, he heard music and dancing. </a:t>
            </a:r>
          </a:p>
          <a:p>
            <a:pPr algn="just"/>
            <a:r>
              <a:rPr lang="en-US" sz="2000" b="1" dirty="0" smtClean="0"/>
              <a:t>  26  </a:t>
            </a:r>
            <a:r>
              <a:rPr lang="en-US" sz="2000" b="1" dirty="0"/>
              <a:t>So he called one of the servants and asked what these things meant. </a:t>
            </a:r>
          </a:p>
          <a:p>
            <a:pPr algn="just"/>
            <a:r>
              <a:rPr lang="en-US" sz="2000" b="1" dirty="0" smtClean="0"/>
              <a:t>  27  </a:t>
            </a:r>
            <a:r>
              <a:rPr lang="en-US" sz="2000" b="1" dirty="0"/>
              <a:t>And he said to him, </a:t>
            </a:r>
            <a:r>
              <a:rPr lang="en-US" sz="2000" b="1" dirty="0" smtClean="0"/>
              <a:t>Your </a:t>
            </a:r>
            <a:r>
              <a:rPr lang="en-US" sz="2000" b="1" dirty="0"/>
              <a:t>brother has come, and because he has received him safe and sound, your father has killed the fatted calf</a:t>
            </a:r>
            <a:r>
              <a:rPr lang="en-US" sz="2000" b="1" dirty="0" smtClean="0"/>
              <a:t>. </a:t>
            </a:r>
            <a:endParaRPr lang="en-US" sz="2000" b="1" dirty="0"/>
          </a:p>
          <a:p>
            <a:pPr algn="just"/>
            <a:r>
              <a:rPr lang="en-US" sz="2000" b="1" dirty="0" smtClean="0"/>
              <a:t>  28  But </a:t>
            </a:r>
            <a:r>
              <a:rPr lang="en-US" sz="2000" b="1" dirty="0"/>
              <a:t>he was angry and would not go in. Therefore his father came out and pleaded with him. </a:t>
            </a:r>
          </a:p>
          <a:p>
            <a:pPr algn="just"/>
            <a:r>
              <a:rPr lang="en-US" sz="2000" b="1" dirty="0" smtClean="0"/>
              <a:t>  29  </a:t>
            </a:r>
            <a:r>
              <a:rPr lang="en-US" sz="2000" b="1" dirty="0"/>
              <a:t>So he answered and said to his father, </a:t>
            </a:r>
            <a:r>
              <a:rPr lang="en-US" sz="2000" b="1" dirty="0" smtClean="0"/>
              <a:t>Lo</a:t>
            </a:r>
            <a:r>
              <a:rPr lang="en-US" sz="2000" b="1" dirty="0"/>
              <a:t>, these many years I have been serving you; I never transgressed your commandment at any time; and yet you never gave me a young goat, that I might make merry with my friends. </a:t>
            </a:r>
          </a:p>
          <a:p>
            <a:pPr algn="just"/>
            <a:r>
              <a:rPr lang="en-US" sz="2000" b="1" dirty="0" smtClean="0"/>
              <a:t>  30  </a:t>
            </a:r>
            <a:r>
              <a:rPr lang="en-US" sz="2000" b="1" dirty="0"/>
              <a:t>But as soon as this son of yours came, who has devoured your livelihood with harlots, you killed the fatted calf for him</a:t>
            </a:r>
            <a:r>
              <a:rPr lang="en-US" sz="2000" b="1" dirty="0" smtClean="0"/>
              <a:t>. </a:t>
            </a:r>
            <a:endParaRPr lang="en-US" sz="2000" b="1" dirty="0"/>
          </a:p>
          <a:p>
            <a:pPr algn="just"/>
            <a:r>
              <a:rPr lang="en-US" sz="2000" b="1" dirty="0" smtClean="0"/>
              <a:t>  31  And </a:t>
            </a:r>
            <a:r>
              <a:rPr lang="en-US" sz="2000" b="1" dirty="0"/>
              <a:t>he said to him, </a:t>
            </a:r>
            <a:r>
              <a:rPr lang="en-US" sz="2000" b="1" dirty="0" smtClean="0"/>
              <a:t>Son</a:t>
            </a:r>
            <a:r>
              <a:rPr lang="en-US" sz="2000" b="1" dirty="0"/>
              <a:t>, you are always with me, and all that I have is yours. </a:t>
            </a:r>
          </a:p>
          <a:p>
            <a:pPr algn="just"/>
            <a:r>
              <a:rPr lang="en-US" sz="2000" b="1" dirty="0" smtClean="0"/>
              <a:t>  32  </a:t>
            </a:r>
            <a:r>
              <a:rPr lang="en-US" sz="2000" b="1" dirty="0"/>
              <a:t>It was right that we should make merry and be glad, for your brother was dead and is alive again, and was lost and is found</a:t>
            </a:r>
            <a:r>
              <a:rPr lang="en-US" sz="2000" b="1" dirty="0" smtClean="0"/>
              <a:t>.  </a:t>
            </a:r>
          </a:p>
          <a:p>
            <a:pPr algn="just"/>
            <a:r>
              <a:rPr lang="en-US" sz="2000" b="1" dirty="0"/>
              <a:t>	</a:t>
            </a:r>
            <a:r>
              <a:rPr lang="en-US" sz="2000" b="1" dirty="0" smtClean="0"/>
              <a:t>				Luke 15:25-32</a:t>
            </a:r>
            <a:endParaRPr lang="en-US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9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Luke 15:11-32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wayward, wasteful son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unforgiving older brother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loving father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8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809961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/>
              <a:t>  20  And </a:t>
            </a:r>
            <a:r>
              <a:rPr lang="en-US" sz="2000" b="1" dirty="0"/>
              <a:t>he arose and came to his father. But when he was still a great way off, his father saw him and had compassion, and ran and fell on his neck and kissed him. </a:t>
            </a:r>
          </a:p>
          <a:p>
            <a:pPr algn="just"/>
            <a:r>
              <a:rPr lang="en-US" sz="2000" b="1" dirty="0" smtClean="0"/>
              <a:t>  21  </a:t>
            </a:r>
            <a:r>
              <a:rPr lang="en-US" sz="2000" b="1" dirty="0"/>
              <a:t>And the son said to him, </a:t>
            </a:r>
            <a:r>
              <a:rPr lang="en-US" sz="2000" b="1" dirty="0" smtClean="0"/>
              <a:t>Father</a:t>
            </a:r>
            <a:r>
              <a:rPr lang="en-US" sz="2000" b="1" dirty="0"/>
              <a:t>, I have sinned against heaven and in your sight, and am no longer worthy to be called your son</a:t>
            </a:r>
            <a:r>
              <a:rPr lang="en-US" sz="2000" b="1" dirty="0" smtClean="0"/>
              <a:t>. </a:t>
            </a:r>
            <a:endParaRPr lang="en-US" sz="2000" b="1" dirty="0"/>
          </a:p>
          <a:p>
            <a:pPr algn="just"/>
            <a:r>
              <a:rPr lang="en-US" sz="2000" b="1" dirty="0" smtClean="0"/>
              <a:t>  22  But </a:t>
            </a:r>
            <a:r>
              <a:rPr lang="en-US" sz="2000" b="1" dirty="0"/>
              <a:t>the father said to his servants, </a:t>
            </a:r>
            <a:r>
              <a:rPr lang="en-US" sz="2000" b="1" dirty="0" smtClean="0"/>
              <a:t>Bring </a:t>
            </a:r>
            <a:r>
              <a:rPr lang="en-US" sz="2000" b="1" dirty="0"/>
              <a:t>out the best robe and put it on him, and put a ring on his hand and sandals on his feet. </a:t>
            </a:r>
          </a:p>
          <a:p>
            <a:pPr algn="just"/>
            <a:r>
              <a:rPr lang="en-US" sz="2000" b="1" dirty="0" smtClean="0"/>
              <a:t>  23  </a:t>
            </a:r>
            <a:r>
              <a:rPr lang="en-US" sz="2000" b="1" dirty="0"/>
              <a:t>And bring the fatted calf here and kill it, and let us eat and be merry; </a:t>
            </a:r>
          </a:p>
          <a:p>
            <a:pPr algn="just"/>
            <a:r>
              <a:rPr lang="en-US" sz="2000" b="1" dirty="0" smtClean="0"/>
              <a:t>  24  </a:t>
            </a:r>
            <a:r>
              <a:rPr lang="en-US" sz="2000" b="1" dirty="0"/>
              <a:t>for this my son was dead and is alive again; he was lost and is found</a:t>
            </a:r>
            <a:r>
              <a:rPr lang="en-US" sz="2000" b="1" dirty="0" smtClean="0"/>
              <a:t>. </a:t>
            </a:r>
            <a:r>
              <a:rPr lang="en-US" sz="2000" b="1" dirty="0"/>
              <a:t>And they began to be merry. </a:t>
            </a:r>
            <a:endParaRPr lang="en-US" sz="2000" b="1" dirty="0" smtClean="0"/>
          </a:p>
          <a:p>
            <a:pPr algn="just"/>
            <a:r>
              <a:rPr lang="en-US" sz="2000" b="1" dirty="0"/>
              <a:t>	</a:t>
            </a:r>
            <a:r>
              <a:rPr lang="en-US" sz="2000" b="1" dirty="0" smtClean="0"/>
              <a:t>				Luke 15:20-24</a:t>
            </a:r>
            <a:endParaRPr lang="en-US" sz="1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3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90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Luke 15:11-32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wayward, wasteful son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unforgiving older brother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loving father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Gave the son a robe, the best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3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Luke 15:11-32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wayward, wasteful son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unforgiving older brother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loving father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a robe, the best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Gave the son a ring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9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smtClean="0"/>
              <a:t>4  </a:t>
            </a:r>
            <a:r>
              <a:rPr lang="en-US" b="1" dirty="0">
                <a:solidFill>
                  <a:srgbClr val="FFFF00"/>
                </a:solidFill>
              </a:rPr>
              <a:t>Sing to God</a:t>
            </a:r>
            <a:r>
              <a:rPr lang="en-US" b="1" dirty="0"/>
              <a:t>, sing praises to His name; Extol Him who rides on the clouds, By His name YAH, And rejoice before Him.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5  </a:t>
            </a:r>
            <a:r>
              <a:rPr lang="en-US" b="1" dirty="0"/>
              <a:t>A father of the fatherless, a defender of widows, Is God in His holy habitation.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6  </a:t>
            </a:r>
            <a:r>
              <a:rPr lang="en-US" b="1" dirty="0"/>
              <a:t>God sets the solitary in families; He brings out those who are bound into prosperity; But the rebellious dwell in a dry land. </a:t>
            </a:r>
            <a:endParaRPr lang="en-US" b="1" dirty="0" smtClean="0"/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					Psalm 68:4-6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>
                <a:solidFill>
                  <a:srgbClr val="FFFF00"/>
                </a:solidFill>
              </a:rPr>
              <a:t>Sing to the Lord</a:t>
            </a:r>
            <a:r>
              <a:rPr lang="en-US" b="1" dirty="0" smtClean="0"/>
              <a:t>		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87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Luke 15:11-32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wayward, wasteful son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unforgiving older brother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loving father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a robe, the best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a ring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Gave the son shoes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37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53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Luke 15:11-32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wayward, wasteful son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unforgiving older brother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loving father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a robe, the best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a ring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shoes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Gave the son food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25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614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A Moving Picture of a Family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Luke 15:11-32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wayward, wasteful son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unforgiving older brother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loving father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a robe, the best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a ring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shoes</a:t>
            </a: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Gave the son food</a:t>
            </a:r>
            <a:endParaRPr lang="en-US" b="1" dirty="0" smtClean="0">
              <a:solidFill>
                <a:srgbClr val="FFFF00"/>
              </a:solidFill>
            </a:endParaRPr>
          </a:p>
          <a:p>
            <a:pPr marL="1371600" lvl="2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00"/>
                </a:solidFill>
              </a:rPr>
              <a:t>Gave the son a hug and kiss, he </a:t>
            </a:r>
            <a:r>
              <a:rPr lang="en-US" b="1" i="1" dirty="0" smtClean="0">
                <a:solidFill>
                  <a:srgbClr val="FFFF00"/>
                </a:solidFill>
              </a:rPr>
              <a:t>ran</a:t>
            </a:r>
            <a:r>
              <a:rPr lang="en-US" b="1" dirty="0" smtClean="0">
                <a:solidFill>
                  <a:srgbClr val="FFFF00"/>
                </a:solidFill>
              </a:rPr>
              <a:t> to him</a:t>
            </a:r>
          </a:p>
          <a:p>
            <a:pPr marL="914400" lvl="1" indent="-4572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63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Born of Water and the Spirit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7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1532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Born of Water and the Spirit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232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Born of Water and the Spirit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0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Born of Water and the Spirit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21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389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Born of Water and the Spirit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</a:t>
            </a:r>
            <a:r>
              <a:rPr lang="en-US" sz="3200" b="1" dirty="0" smtClean="0">
                <a:solidFill>
                  <a:schemeClr val="tx1"/>
                </a:solidFill>
              </a:rPr>
              <a:t>Mark 16:16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3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Born of Water and the Spirit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</a:t>
            </a:r>
            <a:r>
              <a:rPr lang="en-US" sz="3200" b="1" dirty="0" smtClean="0">
                <a:solidFill>
                  <a:schemeClr val="tx1"/>
                </a:solidFill>
              </a:rPr>
              <a:t>Mark 16:16</a:t>
            </a:r>
            <a:endParaRPr lang="en-US" sz="3200" b="1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sz="3000" b="1" dirty="0" smtClean="0">
                <a:solidFill>
                  <a:srgbClr val="FFFF00"/>
                </a:solidFill>
              </a:rPr>
              <a:t>family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01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542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Born of Water and the Spirit</a:t>
            </a:r>
          </a:p>
          <a:p>
            <a:pPr lvl="1" algn="l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  Believe   </a:t>
            </a:r>
            <a:r>
              <a:rPr lang="en-US" sz="3200" b="1" dirty="0">
                <a:solidFill>
                  <a:schemeClr val="tx1"/>
                </a:solidFill>
              </a:rPr>
              <a:t>		</a:t>
            </a:r>
            <a:r>
              <a:rPr lang="en-US" sz="3200" b="1" dirty="0" smtClean="0">
                <a:solidFill>
                  <a:schemeClr val="tx1"/>
                </a:solidFill>
              </a:rPr>
              <a:t>	</a:t>
            </a:r>
            <a:r>
              <a:rPr lang="en-US" sz="3200" b="1" dirty="0">
                <a:solidFill>
                  <a:schemeClr val="tx1"/>
                </a:solidFill>
              </a:rPr>
              <a:t>	</a:t>
            </a:r>
            <a:r>
              <a:rPr lang="en-US" sz="3200" b="1" dirty="0" smtClean="0">
                <a:solidFill>
                  <a:schemeClr val="tx1"/>
                </a:solidFill>
              </a:rPr>
              <a:t>John 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</a:t>
            </a:r>
            <a:r>
              <a:rPr lang="en-US" sz="3200" b="1" dirty="0" smtClean="0">
                <a:solidFill>
                  <a:schemeClr val="tx1"/>
                </a:solidFill>
              </a:rPr>
              <a:t>Mark 16:16</a:t>
            </a:r>
            <a:endParaRPr lang="en-US" sz="3200" b="1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sz="3000" b="1" dirty="0" smtClean="0">
                <a:solidFill>
                  <a:srgbClr val="FFFF00"/>
                </a:solidFill>
              </a:rPr>
              <a:t>family</a:t>
            </a:r>
            <a:endParaRPr lang="en-US" sz="3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Faithful			Rev. 2:10</a:t>
            </a:r>
          </a:p>
        </p:txBody>
      </p:sp>
    </p:spTree>
    <p:extLst>
      <p:ext uri="{BB962C8B-B14F-4D97-AF65-F5344CB8AC3E}">
        <p14:creationId xmlns:p14="http://schemas.microsoft.com/office/powerpoint/2010/main" val="32311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smtClean="0">
                <a:solidFill>
                  <a:schemeClr val="tx1"/>
                </a:solidFill>
              </a:rPr>
              <a:t>4  </a:t>
            </a:r>
            <a:r>
              <a:rPr lang="en-US" b="1" dirty="0">
                <a:solidFill>
                  <a:schemeClr val="tx1"/>
                </a:solidFill>
              </a:rPr>
              <a:t>Sing to God, </a:t>
            </a:r>
            <a:r>
              <a:rPr lang="en-US" b="1" dirty="0">
                <a:solidFill>
                  <a:srgbClr val="FFFF00"/>
                </a:solidFill>
              </a:rPr>
              <a:t>sing praises to His name</a:t>
            </a:r>
            <a:r>
              <a:rPr lang="en-US" b="1" dirty="0">
                <a:solidFill>
                  <a:schemeClr val="tx1"/>
                </a:solidFill>
              </a:rPr>
              <a:t>; Extol Him who rides on the clouds, </a:t>
            </a:r>
            <a:r>
              <a:rPr lang="en-US" b="1" dirty="0">
                <a:solidFill>
                  <a:srgbClr val="FFFF00"/>
                </a:solidFill>
              </a:rPr>
              <a:t>By His name YAH</a:t>
            </a:r>
            <a:r>
              <a:rPr lang="en-US" b="1" dirty="0">
                <a:solidFill>
                  <a:schemeClr val="tx1"/>
                </a:solidFill>
              </a:rPr>
              <a:t>, And rejoice before Him.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>
                <a:solidFill>
                  <a:schemeClr val="tx1"/>
                </a:solidFill>
              </a:rPr>
              <a:t>  5  </a:t>
            </a:r>
            <a:r>
              <a:rPr lang="en-US" b="1" dirty="0">
                <a:solidFill>
                  <a:schemeClr val="tx1"/>
                </a:solidFill>
              </a:rPr>
              <a:t>A father of the fatherless, a defender of widows, Is God in His holy habitation.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6  </a:t>
            </a:r>
            <a:r>
              <a:rPr lang="en-US" b="1" dirty="0"/>
              <a:t>God sets the solitary in families; He brings out those who are bound into prosperity; But the rebellious dwell in a dry land. </a:t>
            </a:r>
            <a:endParaRPr lang="en-US" b="1" dirty="0" smtClean="0"/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					Psalm 68:4-6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Sing to the Lord			</a:t>
            </a:r>
            <a:r>
              <a:rPr lang="en-US" b="1" dirty="0" smtClean="0">
                <a:solidFill>
                  <a:srgbClr val="FFFF00"/>
                </a:solidFill>
              </a:rPr>
              <a:t>Sing praises to JAH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495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smtClean="0"/>
              <a:t>4  </a:t>
            </a:r>
            <a:r>
              <a:rPr lang="en-US" b="1" dirty="0"/>
              <a:t>Sing to God, sing praises to His name; </a:t>
            </a:r>
            <a:r>
              <a:rPr lang="en-US" b="1" dirty="0">
                <a:solidFill>
                  <a:srgbClr val="FFFF00"/>
                </a:solidFill>
              </a:rPr>
              <a:t>Extol Him who rides on the clouds</a:t>
            </a:r>
            <a:r>
              <a:rPr lang="en-US" b="1" dirty="0"/>
              <a:t>, By His name YAH, And rejoice before Him.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5  </a:t>
            </a:r>
            <a:r>
              <a:rPr lang="en-US" b="1" dirty="0"/>
              <a:t>A father of the fatherless, a defender of widows, Is God in His holy habitation.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6  </a:t>
            </a:r>
            <a:r>
              <a:rPr lang="en-US" b="1" dirty="0"/>
              <a:t>God sets the solitary in families; He brings out those who are bound into prosperity; But the rebellious dwell in a dry land. </a:t>
            </a:r>
            <a:endParaRPr lang="en-US" b="1" dirty="0" smtClean="0"/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					Psalm 68:4-6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Sing to the Lord			Sing praises to JAH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>
                <a:solidFill>
                  <a:srgbClr val="FFFF00"/>
                </a:solidFill>
              </a:rPr>
              <a:t>Extol Him . . . clouds</a:t>
            </a:r>
            <a:r>
              <a:rPr lang="en-US" b="1" dirty="0" smtClean="0"/>
              <a:t>	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8116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530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smtClean="0"/>
              <a:t>4  </a:t>
            </a:r>
            <a:r>
              <a:rPr lang="en-US" b="1" dirty="0"/>
              <a:t>Sing to God, sing praises to His name; Extol Him who rides on the clouds, By His name YAH, And </a:t>
            </a:r>
            <a:r>
              <a:rPr lang="en-US" b="1" dirty="0">
                <a:solidFill>
                  <a:srgbClr val="FFFF00"/>
                </a:solidFill>
              </a:rPr>
              <a:t>rejoice before Him</a:t>
            </a:r>
            <a:r>
              <a:rPr lang="en-US" b="1" dirty="0"/>
              <a:t>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5  </a:t>
            </a:r>
            <a:r>
              <a:rPr lang="en-US" b="1" dirty="0"/>
              <a:t>A father of the fatherless, a defender of widows, Is God in His holy habitation.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6  </a:t>
            </a:r>
            <a:r>
              <a:rPr lang="en-US" b="1" dirty="0"/>
              <a:t>God sets the solitary in families; He brings out those who are bound into prosperity; But the rebellious dwell in a dry land. </a:t>
            </a:r>
            <a:endParaRPr lang="en-US" b="1" dirty="0" smtClean="0"/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					Psalm 68:4-6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Sing to the Lord			Sing praises to JAH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Extol Him . . . clouds		</a:t>
            </a:r>
            <a:r>
              <a:rPr lang="en-US" b="1" dirty="0" smtClean="0">
                <a:solidFill>
                  <a:srgbClr val="FFFF00"/>
                </a:solidFill>
              </a:rPr>
              <a:t>Rejoice before Him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79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smtClean="0"/>
              <a:t>4  </a:t>
            </a:r>
            <a:r>
              <a:rPr lang="en-US" b="1" dirty="0"/>
              <a:t>Sing to God, sing praises to His name; Extol Him who rides on the clouds, By His name YAH, And rejoice before Him.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5  </a:t>
            </a:r>
            <a:r>
              <a:rPr lang="en-US" b="1" dirty="0">
                <a:solidFill>
                  <a:srgbClr val="FFFF00"/>
                </a:solidFill>
              </a:rPr>
              <a:t>A father of the fatherless</a:t>
            </a:r>
            <a:r>
              <a:rPr lang="en-US" b="1" dirty="0"/>
              <a:t>, a defender of widows, Is God in His holy habitation.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6  </a:t>
            </a:r>
            <a:r>
              <a:rPr lang="en-US" b="1" dirty="0"/>
              <a:t>God sets the solitary in families; He brings out those who are bound into prosperity; But the rebellious dwell in a dry land. </a:t>
            </a:r>
            <a:endParaRPr lang="en-US" b="1" dirty="0" smtClean="0"/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					Psalm 68:4-6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Sing to the Lord			Sing praises to JAH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Extol Him				Rejoice before Him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>
                <a:solidFill>
                  <a:srgbClr val="FFFF00"/>
                </a:solidFill>
              </a:rPr>
              <a:t>Father of the fatherless</a:t>
            </a:r>
            <a:r>
              <a:rPr lang="en-US" b="1" dirty="0" smtClean="0"/>
              <a:t>	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5786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smtClean="0"/>
              <a:t>4  </a:t>
            </a:r>
            <a:r>
              <a:rPr lang="en-US" b="1" dirty="0"/>
              <a:t>Sing to God, sing praises to His name; Extol Him who rides on the clouds, By His name YAH, And rejoice before Him.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5  </a:t>
            </a:r>
            <a:r>
              <a:rPr lang="en-US" b="1" dirty="0"/>
              <a:t>A father of the fatherless, </a:t>
            </a:r>
            <a:r>
              <a:rPr lang="en-US" b="1" dirty="0">
                <a:solidFill>
                  <a:srgbClr val="FFFF00"/>
                </a:solidFill>
              </a:rPr>
              <a:t>a defender of widows</a:t>
            </a:r>
            <a:r>
              <a:rPr lang="en-US" b="1" dirty="0"/>
              <a:t>, Is God in His holy habitation.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6  </a:t>
            </a:r>
            <a:r>
              <a:rPr lang="en-US" b="1" dirty="0"/>
              <a:t>God sets the solitary in families; He brings out those who are bound into prosperity; But the rebellious dwell in a dry land. </a:t>
            </a:r>
            <a:endParaRPr lang="en-US" b="1" dirty="0" smtClean="0"/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					Psalm 68:4-6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Sing to the Lord			Sing praises to JAH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Extol Him				Rejoice before Him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Father of the fatherless		</a:t>
            </a:r>
            <a:r>
              <a:rPr lang="en-US" b="1" dirty="0" smtClean="0">
                <a:solidFill>
                  <a:srgbClr val="FFFF00"/>
                </a:solidFill>
              </a:rPr>
              <a:t>Defender of widows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smtClean="0"/>
              <a:t>4  </a:t>
            </a:r>
            <a:r>
              <a:rPr lang="en-US" b="1" dirty="0"/>
              <a:t>Sing to God, sing praises to His name; Extol Him who rides on the clouds, By His name YAH, And rejoice before Him.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5  </a:t>
            </a:r>
            <a:r>
              <a:rPr lang="en-US" b="1" dirty="0"/>
              <a:t>A father of the fatherless, a defender of widows, Is God in His holy habitation. 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  6  </a:t>
            </a:r>
            <a:r>
              <a:rPr lang="en-US" sz="2800" b="1" dirty="0">
                <a:solidFill>
                  <a:srgbClr val="FFFF00"/>
                </a:solidFill>
              </a:rPr>
              <a:t>God sets the solitary in families</a:t>
            </a:r>
            <a:r>
              <a:rPr lang="en-US" b="1" dirty="0"/>
              <a:t>; He brings out those who are bound into prosperity; But the rebellious dwell in a dry land. </a:t>
            </a:r>
            <a:endParaRPr lang="en-US" b="1" dirty="0" smtClean="0"/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					Psalm 68:4-6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Sing to the Lord			Sing praises to JAH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Extol Him				Rejoice before Him</a:t>
            </a:r>
          </a:p>
          <a:p>
            <a:pPr algn="just">
              <a:spcAft>
                <a:spcPts val="1800"/>
              </a:spcAft>
            </a:pPr>
            <a:r>
              <a:rPr lang="en-US" b="1" dirty="0" smtClean="0"/>
              <a:t>Father of the fatherless		Defender of widows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268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10610</TotalTime>
  <Pages>37</Pages>
  <Words>1849</Words>
  <Application>Microsoft Office PowerPoint</Application>
  <PresentationFormat>On-screen Show (4:3)</PresentationFormat>
  <Paragraphs>219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Book Antiqua</vt:lpstr>
      <vt:lpstr>Tahoma</vt:lpstr>
      <vt:lpstr>Times New Roman</vt:lpstr>
      <vt:lpstr>Neon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subject/>
  <dc:creator>Dan Jenkins</dc:creator>
  <cp:keywords/>
  <dc:description/>
  <cp:lastModifiedBy>David</cp:lastModifiedBy>
  <cp:revision>262</cp:revision>
  <cp:lastPrinted>2014-03-23T19:14:29Z</cp:lastPrinted>
  <dcterms:created xsi:type="dcterms:W3CDTF">1999-05-09T20:26:14Z</dcterms:created>
  <dcterms:modified xsi:type="dcterms:W3CDTF">2014-05-18T11:17:17Z</dcterms:modified>
</cp:coreProperties>
</file>