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6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8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233" y="2660072"/>
            <a:ext cx="5203766" cy="344978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3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233" y="2660072"/>
            <a:ext cx="5203766" cy="344978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233" y="2660072"/>
            <a:ext cx="5203766" cy="344978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58D7-B4D2-46E1-BB1D-FF165E3A707C}" type="datetimeFigureOut">
              <a:rPr lang="en-US" smtClean="0"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93E8-9E54-4339-A515-DCB8556F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4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0233" y="2660072"/>
            <a:ext cx="5279268" cy="3564559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Reach Out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Luke 15:4, “Go”</a:t>
            </a:r>
          </a:p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Reassure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2 Thess. 3:15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Words of greeting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Words of hope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Words of encouragement</a:t>
            </a:r>
          </a:p>
        </p:txBody>
      </p:sp>
    </p:spTree>
    <p:extLst>
      <p:ext uri="{BB962C8B-B14F-4D97-AF65-F5344CB8AC3E}">
        <p14:creationId xmlns:p14="http://schemas.microsoft.com/office/powerpoint/2010/main" val="40121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"/>
            <a:ext cx="9315450" cy="12743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839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"/>
            <a:ext cx="4580792" cy="2443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465"/>
            <a:ext cx="4580792" cy="2443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92" y="26376"/>
            <a:ext cx="4567604" cy="243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92" y="2469465"/>
            <a:ext cx="4563208" cy="2433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376"/>
            <a:ext cx="4580792" cy="48861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59578" y="26376"/>
            <a:ext cx="4580792" cy="488617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5E-6 -0.607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60787 L 5E-6 -0.9078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40233" y="2660072"/>
            <a:ext cx="5279268" cy="3564559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Reach Out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Luke 15:4, “Go”</a:t>
            </a:r>
          </a:p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Reassure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2 Thess. 3:15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Words of greeting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Words of hope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Words of encouragement</a:t>
            </a:r>
          </a:p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Restore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Gal. 6:1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Help turn them back – Jas. 5:19-20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Help reset them – 2 Cor. 2:7-8</a:t>
            </a:r>
            <a:endParaRPr lang="en-US" dirty="0">
              <a:effectLst>
                <a:outerShdw blurRad="25400" dist="63500" dir="27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7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Rescue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</a:t>
            </a:r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way from Sin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SAVE a soul from 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death – Jas. 5:20</a:t>
            </a:r>
            <a:endParaRPr lang="en-US" dirty="0" smtClean="0">
              <a:effectLst>
                <a:outerShdw blurRad="25400" dist="63500" dir="2700000" algn="ctr" rotWithShape="0">
                  <a:schemeClr val="tx1"/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COVER sins – cf. Rom. 4:6-8</a:t>
            </a:r>
          </a:p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Reconcile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</a:t>
            </a:r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B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ack to God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2 Cor. 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5:17-21; 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Col. 1:19-22</a:t>
            </a:r>
          </a:p>
          <a:p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Redirect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 – </a:t>
            </a:r>
            <a:r>
              <a:rPr lang="en-US" u="sng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oursed for Heaven</a:t>
            </a:r>
          </a:p>
          <a:p>
            <a:pPr lvl="1"/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Heb. 12:1-2; 2 Tim. 4:7-8; </a:t>
            </a:r>
            <a:r>
              <a:rPr lang="en-US" dirty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1 Jn. 1:7</a:t>
            </a:r>
          </a:p>
        </p:txBody>
      </p:sp>
    </p:spTree>
    <p:extLst>
      <p:ext uri="{BB962C8B-B14F-4D97-AF65-F5344CB8AC3E}">
        <p14:creationId xmlns:p14="http://schemas.microsoft.com/office/powerpoint/2010/main" val="10066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2721615"/>
            <a:ext cx="5372099" cy="375831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Put your faith in Jesus – Jn. 20:31</a:t>
            </a:r>
          </a:p>
          <a:p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Repent of your sins – Luke 13:3</a:t>
            </a:r>
          </a:p>
          <a:p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Confess your faith – Matt. 10:32</a:t>
            </a:r>
          </a:p>
          <a:p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Be immersed into Christ – Jn. 3:5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Sins washed away – Acts 22:16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Added to His church – Acts 2:47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Registered in heaven – Heb. 12:23</a:t>
            </a:r>
          </a:p>
          <a:p>
            <a:r>
              <a:rPr lang="en-US" dirty="0" smtClean="0">
                <a:effectLst>
                  <a:outerShdw blurRad="25400" dist="63500" dir="2700000" algn="ctr" rotWithShape="0">
                    <a:schemeClr val="tx1"/>
                  </a:outerShdw>
                </a:effectLst>
              </a:rPr>
              <a:t>Stay faithful to Him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8276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181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16</cp:revision>
  <dcterms:created xsi:type="dcterms:W3CDTF">2014-04-25T12:09:35Z</dcterms:created>
  <dcterms:modified xsi:type="dcterms:W3CDTF">2014-04-27T00:07:17Z</dcterms:modified>
</cp:coreProperties>
</file>