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9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6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39" y="188017"/>
            <a:ext cx="8806295" cy="55394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2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9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2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7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5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4128-344B-406E-A071-50639F7AAED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230F-8D7D-4A02-B902-649BC816D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4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639" y="188017"/>
            <a:ext cx="8806295" cy="5751389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Predicted His Suffering &amp; Death 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Identified His Betrayer 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Predicted Peter’s Denial 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Instituted </a:t>
            </a: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the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Lord’s Supper 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Prayed &amp; Agonized in Gethsemane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Was Betrayed &amp; Arrested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Endured Six Unlawful </a:t>
            </a: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Trials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Carried His Own Cross</a:t>
            </a:r>
          </a:p>
          <a:p>
            <a:pPr>
              <a:lnSpc>
                <a:spcPct val="85000"/>
              </a:lnSpc>
            </a:pP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Jesus </a:t>
            </a:r>
            <a:r>
              <a:rPr lang="en-US" sz="3200" spc="20" dirty="0">
                <a:ln w="3175">
                  <a:noFill/>
                </a:ln>
                <a:latin typeface="Footlight MT Light" panose="0204060206030A020304" pitchFamily="18" charset="0"/>
              </a:rPr>
              <a:t>Was </a:t>
            </a:r>
            <a:r>
              <a:rPr lang="en-US" sz="32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Crucified</a:t>
            </a:r>
          </a:p>
          <a:p>
            <a:pPr lvl="1">
              <a:lnSpc>
                <a:spcPct val="85000"/>
              </a:lnSpc>
              <a:buFont typeface="Footlight MT Light" panose="0204060206030A020304" pitchFamily="18" charset="0"/>
              <a:buChar char="–"/>
            </a:pPr>
            <a:r>
              <a:rPr lang="en-US" sz="28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His </a:t>
            </a:r>
            <a:r>
              <a:rPr lang="en-US" sz="2800" spc="20" dirty="0">
                <a:ln w="3175">
                  <a:noFill/>
                </a:ln>
                <a:latin typeface="Footlight MT Light" panose="0204060206030A020304" pitchFamily="18" charset="0"/>
              </a:rPr>
              <a:t>First Three Hours on the </a:t>
            </a:r>
            <a:r>
              <a:rPr lang="en-US" sz="28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Cross</a:t>
            </a:r>
          </a:p>
          <a:p>
            <a:pPr lvl="1">
              <a:lnSpc>
                <a:spcPct val="85000"/>
              </a:lnSpc>
              <a:buFont typeface="Footlight MT Light" panose="0204060206030A020304" pitchFamily="18" charset="0"/>
              <a:buChar char="–"/>
            </a:pPr>
            <a:r>
              <a:rPr lang="en-US" sz="2800" spc="20" dirty="0" smtClean="0">
                <a:ln w="3175">
                  <a:noFill/>
                </a:ln>
                <a:latin typeface="Footlight MT Light" panose="0204060206030A020304" pitchFamily="18" charset="0"/>
              </a:rPr>
              <a:t>His Final Three Hours on the Cross</a:t>
            </a:r>
          </a:p>
        </p:txBody>
      </p:sp>
    </p:spTree>
    <p:extLst>
      <p:ext uri="{BB962C8B-B14F-4D97-AF65-F5344CB8AC3E}">
        <p14:creationId xmlns:p14="http://schemas.microsoft.com/office/powerpoint/2010/main" val="322101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57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Footlight MT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7</cp:revision>
  <dcterms:created xsi:type="dcterms:W3CDTF">2014-04-03T11:53:35Z</dcterms:created>
  <dcterms:modified xsi:type="dcterms:W3CDTF">2014-04-04T14:09:10Z</dcterms:modified>
</cp:coreProperties>
</file>