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 autoAdjust="0"/>
    <p:restoredTop sz="86410" autoAdjust="0"/>
  </p:normalViewPr>
  <p:slideViewPr>
    <p:cSldViewPr snapToGrid="0">
      <p:cViewPr varScale="1">
        <p:scale>
          <a:sx n="98" d="100"/>
          <a:sy n="98" d="100"/>
        </p:scale>
        <p:origin x="228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84128-344B-406E-A071-50639F7AAEDD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9230F-8D7D-4A02-B902-649BC816DD6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090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84128-344B-406E-A071-50639F7AAEDD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9230F-8D7D-4A02-B902-649BC816D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68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84128-344B-406E-A071-50639F7AAEDD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9230F-8D7D-4A02-B902-649BC816D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058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639" y="188017"/>
            <a:ext cx="8806295" cy="553945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  <a:lvl2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2pPr>
            <a:lvl3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3pPr>
            <a:lvl4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4pPr>
            <a:lvl5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025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84128-344B-406E-A071-50639F7AAEDD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9230F-8D7D-4A02-B902-649BC816D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1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84128-344B-406E-A071-50639F7AAEDD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9230F-8D7D-4A02-B902-649BC816D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62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84128-344B-406E-A071-50639F7AAEDD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9230F-8D7D-4A02-B902-649BC816D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91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84128-344B-406E-A071-50639F7AAEDD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9230F-8D7D-4A02-B902-649BC816D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723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84128-344B-406E-A071-50639F7AAEDD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9230F-8D7D-4A02-B902-649BC816D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2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84128-344B-406E-A071-50639F7AAEDD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9230F-8D7D-4A02-B902-649BC816D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7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84128-344B-406E-A071-50639F7AAEDD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9230F-8D7D-4A02-B902-649BC816D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51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84128-344B-406E-A071-50639F7AAEDD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9230F-8D7D-4A02-B902-649BC816D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2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946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9639" y="188017"/>
            <a:ext cx="8806295" cy="5751389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</a:pPr>
            <a:r>
              <a:rPr lang="en-US" sz="3200" spc="20" dirty="0" smtClean="0">
                <a:ln w="3175">
                  <a:noFill/>
                </a:ln>
                <a:latin typeface="Footlight MT Light" panose="0204060206030A020304" pitchFamily="18" charset="0"/>
              </a:rPr>
              <a:t>Jesus </a:t>
            </a:r>
            <a:r>
              <a:rPr lang="en-US" sz="3200" spc="20" dirty="0">
                <a:ln w="3175">
                  <a:noFill/>
                </a:ln>
                <a:latin typeface="Footlight MT Light" panose="0204060206030A020304" pitchFamily="18" charset="0"/>
              </a:rPr>
              <a:t>Predicted His Suffering &amp; Death </a:t>
            </a:r>
          </a:p>
          <a:p>
            <a:pPr>
              <a:lnSpc>
                <a:spcPct val="85000"/>
              </a:lnSpc>
            </a:pPr>
            <a:r>
              <a:rPr lang="en-US" sz="3200" spc="20" dirty="0" smtClean="0">
                <a:ln w="3175">
                  <a:noFill/>
                </a:ln>
                <a:latin typeface="Footlight MT Light" panose="0204060206030A020304" pitchFamily="18" charset="0"/>
              </a:rPr>
              <a:t>Jesus </a:t>
            </a:r>
            <a:r>
              <a:rPr lang="en-US" sz="3200" spc="20" dirty="0">
                <a:ln w="3175">
                  <a:noFill/>
                </a:ln>
                <a:latin typeface="Footlight MT Light" panose="0204060206030A020304" pitchFamily="18" charset="0"/>
              </a:rPr>
              <a:t>Identified His Betrayer </a:t>
            </a:r>
          </a:p>
          <a:p>
            <a:pPr>
              <a:lnSpc>
                <a:spcPct val="85000"/>
              </a:lnSpc>
            </a:pPr>
            <a:r>
              <a:rPr lang="en-US" sz="3200" spc="20" dirty="0" smtClean="0">
                <a:ln w="3175">
                  <a:noFill/>
                </a:ln>
                <a:latin typeface="Footlight MT Light" panose="0204060206030A020304" pitchFamily="18" charset="0"/>
              </a:rPr>
              <a:t>Jesus </a:t>
            </a:r>
            <a:r>
              <a:rPr lang="en-US" sz="3200" spc="20" dirty="0">
                <a:ln w="3175">
                  <a:noFill/>
                </a:ln>
                <a:latin typeface="Footlight MT Light" panose="0204060206030A020304" pitchFamily="18" charset="0"/>
              </a:rPr>
              <a:t>Predicted Peter’s Denial </a:t>
            </a:r>
          </a:p>
          <a:p>
            <a:pPr>
              <a:lnSpc>
                <a:spcPct val="85000"/>
              </a:lnSpc>
            </a:pPr>
            <a:r>
              <a:rPr lang="en-US" sz="3200" spc="20" dirty="0" smtClean="0">
                <a:ln w="3175">
                  <a:noFill/>
                </a:ln>
                <a:latin typeface="Footlight MT Light" panose="0204060206030A020304" pitchFamily="18" charset="0"/>
              </a:rPr>
              <a:t>Jesus </a:t>
            </a:r>
            <a:r>
              <a:rPr lang="en-US" sz="3200" spc="20" dirty="0">
                <a:ln w="3175">
                  <a:noFill/>
                </a:ln>
                <a:latin typeface="Footlight MT Light" panose="0204060206030A020304" pitchFamily="18" charset="0"/>
              </a:rPr>
              <a:t>Instituted </a:t>
            </a:r>
            <a:r>
              <a:rPr lang="en-US" sz="3200" spc="20" dirty="0" smtClean="0">
                <a:ln w="3175">
                  <a:noFill/>
                </a:ln>
                <a:latin typeface="Footlight MT Light" panose="0204060206030A020304" pitchFamily="18" charset="0"/>
              </a:rPr>
              <a:t>the </a:t>
            </a:r>
            <a:r>
              <a:rPr lang="en-US" sz="3200" spc="20" dirty="0">
                <a:ln w="3175">
                  <a:noFill/>
                </a:ln>
                <a:latin typeface="Footlight MT Light" panose="0204060206030A020304" pitchFamily="18" charset="0"/>
              </a:rPr>
              <a:t>Lord’s Supper </a:t>
            </a:r>
          </a:p>
          <a:p>
            <a:pPr>
              <a:lnSpc>
                <a:spcPct val="85000"/>
              </a:lnSpc>
            </a:pPr>
            <a:r>
              <a:rPr lang="en-US" sz="3200" spc="20" dirty="0" smtClean="0">
                <a:ln w="3175">
                  <a:noFill/>
                </a:ln>
                <a:latin typeface="Footlight MT Light" panose="0204060206030A020304" pitchFamily="18" charset="0"/>
              </a:rPr>
              <a:t>Jesus </a:t>
            </a:r>
            <a:r>
              <a:rPr lang="en-US" sz="3200" spc="20" dirty="0">
                <a:ln w="3175">
                  <a:noFill/>
                </a:ln>
                <a:latin typeface="Footlight MT Light" panose="0204060206030A020304" pitchFamily="18" charset="0"/>
              </a:rPr>
              <a:t>Prayed &amp; Agonized in Gethsemane</a:t>
            </a:r>
          </a:p>
          <a:p>
            <a:pPr>
              <a:lnSpc>
                <a:spcPct val="85000"/>
              </a:lnSpc>
            </a:pPr>
            <a:r>
              <a:rPr lang="en-US" sz="3200" spc="20" dirty="0" smtClean="0">
                <a:ln w="3175">
                  <a:noFill/>
                </a:ln>
                <a:latin typeface="Footlight MT Light" panose="0204060206030A020304" pitchFamily="18" charset="0"/>
              </a:rPr>
              <a:t>Jesus </a:t>
            </a:r>
            <a:r>
              <a:rPr lang="en-US" sz="3200" spc="20" dirty="0">
                <a:ln w="3175">
                  <a:noFill/>
                </a:ln>
                <a:latin typeface="Footlight MT Light" panose="0204060206030A020304" pitchFamily="18" charset="0"/>
              </a:rPr>
              <a:t>Was Betrayed &amp; Arrested</a:t>
            </a:r>
          </a:p>
          <a:p>
            <a:pPr>
              <a:lnSpc>
                <a:spcPct val="85000"/>
              </a:lnSpc>
            </a:pPr>
            <a:r>
              <a:rPr lang="en-US" sz="3200" spc="20" dirty="0" smtClean="0">
                <a:ln w="3175">
                  <a:noFill/>
                </a:ln>
                <a:latin typeface="Footlight MT Light" panose="0204060206030A020304" pitchFamily="18" charset="0"/>
              </a:rPr>
              <a:t>Jesus </a:t>
            </a:r>
            <a:r>
              <a:rPr lang="en-US" sz="3200" spc="20" dirty="0">
                <a:ln w="3175">
                  <a:noFill/>
                </a:ln>
                <a:latin typeface="Footlight MT Light" panose="0204060206030A020304" pitchFamily="18" charset="0"/>
              </a:rPr>
              <a:t>Endured Six Unlawful </a:t>
            </a:r>
            <a:r>
              <a:rPr lang="en-US" sz="3200" spc="20" dirty="0" smtClean="0">
                <a:ln w="3175">
                  <a:noFill/>
                </a:ln>
                <a:latin typeface="Footlight MT Light" panose="0204060206030A020304" pitchFamily="18" charset="0"/>
              </a:rPr>
              <a:t>Trials</a:t>
            </a:r>
          </a:p>
          <a:p>
            <a:pPr>
              <a:lnSpc>
                <a:spcPct val="85000"/>
              </a:lnSpc>
            </a:pPr>
            <a:r>
              <a:rPr lang="en-US" sz="3200" spc="20" dirty="0" smtClean="0">
                <a:ln w="3175">
                  <a:noFill/>
                </a:ln>
                <a:latin typeface="Footlight MT Light" panose="0204060206030A020304" pitchFamily="18" charset="0"/>
              </a:rPr>
              <a:t>Jesus </a:t>
            </a:r>
            <a:r>
              <a:rPr lang="en-US" sz="3200" spc="20" dirty="0">
                <a:ln w="3175">
                  <a:noFill/>
                </a:ln>
                <a:latin typeface="Footlight MT Light" panose="0204060206030A020304" pitchFamily="18" charset="0"/>
              </a:rPr>
              <a:t>Carried His Own Cross</a:t>
            </a:r>
          </a:p>
          <a:p>
            <a:pPr>
              <a:lnSpc>
                <a:spcPct val="85000"/>
              </a:lnSpc>
            </a:pPr>
            <a:r>
              <a:rPr lang="en-US" sz="3200" spc="20" dirty="0" smtClean="0">
                <a:ln w="3175">
                  <a:noFill/>
                </a:ln>
                <a:latin typeface="Footlight MT Light" panose="0204060206030A020304" pitchFamily="18" charset="0"/>
              </a:rPr>
              <a:t>Jesus </a:t>
            </a:r>
            <a:r>
              <a:rPr lang="en-US" sz="3200" spc="20" dirty="0">
                <a:ln w="3175">
                  <a:noFill/>
                </a:ln>
                <a:latin typeface="Footlight MT Light" panose="0204060206030A020304" pitchFamily="18" charset="0"/>
              </a:rPr>
              <a:t>Was </a:t>
            </a:r>
            <a:r>
              <a:rPr lang="en-US" sz="3200" spc="20" dirty="0" smtClean="0">
                <a:ln w="3175">
                  <a:noFill/>
                </a:ln>
                <a:latin typeface="Footlight MT Light" panose="0204060206030A020304" pitchFamily="18" charset="0"/>
              </a:rPr>
              <a:t>Crucified</a:t>
            </a:r>
          </a:p>
          <a:p>
            <a:pPr lvl="1">
              <a:lnSpc>
                <a:spcPct val="85000"/>
              </a:lnSpc>
              <a:buFont typeface="Footlight MT Light" panose="0204060206030A020304" pitchFamily="18" charset="0"/>
              <a:buChar char="–"/>
            </a:pPr>
            <a:r>
              <a:rPr lang="en-US" sz="2800" spc="20" dirty="0" smtClean="0">
                <a:ln w="3175">
                  <a:noFill/>
                </a:ln>
                <a:latin typeface="Footlight MT Light" panose="0204060206030A020304" pitchFamily="18" charset="0"/>
              </a:rPr>
              <a:t>His </a:t>
            </a:r>
            <a:r>
              <a:rPr lang="en-US" sz="2800" spc="20" dirty="0">
                <a:ln w="3175">
                  <a:noFill/>
                </a:ln>
                <a:latin typeface="Footlight MT Light" panose="0204060206030A020304" pitchFamily="18" charset="0"/>
              </a:rPr>
              <a:t>First Three Hours on the </a:t>
            </a:r>
            <a:r>
              <a:rPr lang="en-US" sz="2800" spc="20" dirty="0" smtClean="0">
                <a:ln w="3175">
                  <a:noFill/>
                </a:ln>
                <a:latin typeface="Footlight MT Light" panose="0204060206030A020304" pitchFamily="18" charset="0"/>
              </a:rPr>
              <a:t>Cross</a:t>
            </a:r>
          </a:p>
          <a:p>
            <a:pPr lvl="1">
              <a:lnSpc>
                <a:spcPct val="85000"/>
              </a:lnSpc>
              <a:buFont typeface="Footlight MT Light" panose="0204060206030A020304" pitchFamily="18" charset="0"/>
              <a:buChar char="–"/>
            </a:pPr>
            <a:r>
              <a:rPr lang="en-US" sz="2800" spc="20" dirty="0" smtClean="0">
                <a:ln w="3175">
                  <a:noFill/>
                </a:ln>
                <a:latin typeface="Footlight MT Light" panose="0204060206030A020304" pitchFamily="18" charset="0"/>
              </a:rPr>
              <a:t>His Final Three Hours on the Cross</a:t>
            </a:r>
          </a:p>
        </p:txBody>
      </p:sp>
    </p:spTree>
    <p:extLst>
      <p:ext uri="{BB962C8B-B14F-4D97-AF65-F5344CB8AC3E}">
        <p14:creationId xmlns:p14="http://schemas.microsoft.com/office/powerpoint/2010/main" val="3221010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57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Footlight MT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</cp:lastModifiedBy>
  <cp:revision>7</cp:revision>
  <dcterms:created xsi:type="dcterms:W3CDTF">2014-04-03T11:53:35Z</dcterms:created>
  <dcterms:modified xsi:type="dcterms:W3CDTF">2014-04-04T14:09:10Z</dcterms:modified>
</cp:coreProperties>
</file>