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1803" r:id="rId2"/>
    <p:sldId id="1368" r:id="rId3"/>
    <p:sldId id="1971" r:id="rId4"/>
    <p:sldId id="1976" r:id="rId5"/>
    <p:sldId id="1975" r:id="rId6"/>
    <p:sldId id="1970" r:id="rId7"/>
    <p:sldId id="1977" r:id="rId8"/>
    <p:sldId id="1972" r:id="rId9"/>
    <p:sldId id="1978" r:id="rId10"/>
    <p:sldId id="1969" r:id="rId11"/>
    <p:sldId id="1979" r:id="rId12"/>
    <p:sldId id="1994" r:id="rId13"/>
    <p:sldId id="1980" r:id="rId14"/>
    <p:sldId id="1996" r:id="rId15"/>
    <p:sldId id="1986" r:id="rId16"/>
    <p:sldId id="1987" r:id="rId17"/>
    <p:sldId id="1997" r:id="rId18"/>
    <p:sldId id="2002" r:id="rId19"/>
    <p:sldId id="1999" r:id="rId20"/>
    <p:sldId id="2020" r:id="rId21"/>
    <p:sldId id="2004" r:id="rId22"/>
    <p:sldId id="2005" r:id="rId23"/>
    <p:sldId id="2006" r:id="rId24"/>
    <p:sldId id="2007" r:id="rId25"/>
    <p:sldId id="2008" r:id="rId26"/>
    <p:sldId id="2009" r:id="rId27"/>
    <p:sldId id="2010" r:id="rId28"/>
    <p:sldId id="2011" r:id="rId29"/>
    <p:sldId id="2012" r:id="rId30"/>
    <p:sldId id="2013" r:id="rId31"/>
    <p:sldId id="2014" r:id="rId32"/>
    <p:sldId id="2015" r:id="rId33"/>
    <p:sldId id="2016" r:id="rId34"/>
    <p:sldId id="2017" r:id="rId35"/>
    <p:sldId id="2021" r:id="rId36"/>
    <p:sldId id="1954" r:id="rId37"/>
    <p:sldId id="2022" r:id="rId38"/>
    <p:sldId id="2023" r:id="rId39"/>
    <p:sldId id="2024" r:id="rId40"/>
    <p:sldId id="2025" r:id="rId41"/>
    <p:sldId id="2026" r:id="rId42"/>
    <p:sldId id="2027" r:id="rId43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660"/>
  </p:normalViewPr>
  <p:slideViewPr>
    <p:cSldViewPr>
      <p:cViewPr varScale="1">
        <p:scale>
          <a:sx n="114" d="100"/>
          <a:sy n="114" d="100"/>
        </p:scale>
        <p:origin x="1038" y="114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6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21" tIns="45105" rIns="91821" bIns="45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3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2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61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3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3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56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49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7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82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4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34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72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5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79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27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28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315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27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49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861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62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9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93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113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31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524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53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51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2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476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829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03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90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03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4582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Making the Most of Today</a:t>
            </a:r>
            <a:endParaRPr lang="en-US" sz="44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2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James 4:13-15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The folly of living in the past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 smtClean="0"/>
              <a:t>   13  </a:t>
            </a:r>
            <a:r>
              <a:rPr lang="en-US" b="1" dirty="0"/>
              <a:t>Brethren, I count not myself to have </a:t>
            </a:r>
            <a:r>
              <a:rPr lang="en-US" b="1" dirty="0" err="1" smtClean="0"/>
              <a:t>appre-hended</a:t>
            </a:r>
            <a:r>
              <a:rPr lang="en-US" b="1" dirty="0"/>
              <a:t>: but this one thing I do, </a:t>
            </a:r>
            <a:r>
              <a:rPr lang="en-US" b="1" dirty="0">
                <a:solidFill>
                  <a:srgbClr val="FFFF00"/>
                </a:solidFill>
              </a:rPr>
              <a:t>forgetting those things which are behind</a:t>
            </a:r>
            <a:r>
              <a:rPr lang="en-US" b="1" dirty="0"/>
              <a:t>, and reaching forth unto those things which are before, </a:t>
            </a:r>
          </a:p>
          <a:p>
            <a:pPr algn="just"/>
            <a:r>
              <a:rPr lang="en-US" b="1" dirty="0" smtClean="0"/>
              <a:t>  14  </a:t>
            </a:r>
            <a:r>
              <a:rPr lang="en-US" b="1" dirty="0"/>
              <a:t>I press toward the mark for the prize of the high calling of God in Christ Jesus. </a:t>
            </a:r>
            <a:endParaRPr lang="en-US" b="1" dirty="0" smtClean="0"/>
          </a:p>
          <a:p>
            <a:pPr algn="just"/>
            <a:r>
              <a:rPr lang="en-US" b="1" dirty="0"/>
              <a:t>	</a:t>
            </a:r>
            <a:r>
              <a:rPr lang="en-US" b="1" dirty="0" smtClean="0"/>
              <a:t>				Phil. 3:13-14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past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The folly of living in the future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 smtClean="0"/>
              <a:t>    7  And He said to them, </a:t>
            </a:r>
            <a:r>
              <a:rPr lang="en-US" b="1" dirty="0" smtClean="0">
                <a:solidFill>
                  <a:srgbClr val="FFFF00"/>
                </a:solidFill>
              </a:rPr>
              <a:t>It is not for you to know times or seasons</a:t>
            </a:r>
            <a:r>
              <a:rPr lang="en-US" b="1" dirty="0" smtClean="0"/>
              <a:t> which the Father has put in His own authority. </a:t>
            </a:r>
          </a:p>
          <a:p>
            <a:pPr algn="just"/>
            <a:r>
              <a:rPr lang="en-US" b="1" dirty="0" smtClean="0"/>
              <a:t>					Acts 1:7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24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past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future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You know nothing about the future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293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past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future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You know nothing about the future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You know nothing even about tomorrow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past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future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You know nothing about the future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You know nothing even about tomorrow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Rich farmer was a fool – “this night . . .”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 smtClean="0"/>
              <a:t>    16  </a:t>
            </a:r>
            <a:r>
              <a:rPr lang="en-US" b="1" dirty="0"/>
              <a:t>Then He spoke a parable to them, saying: "The ground of a certain rich man yielded plentifully. </a:t>
            </a:r>
          </a:p>
          <a:p>
            <a:pPr algn="just"/>
            <a:r>
              <a:rPr lang="en-US" b="1" dirty="0" smtClean="0"/>
              <a:t>  17  </a:t>
            </a:r>
            <a:r>
              <a:rPr lang="en-US" b="1" dirty="0"/>
              <a:t>And he thought within himself, saying, 'What shall I do, since I have no room to store my crops?' </a:t>
            </a:r>
          </a:p>
          <a:p>
            <a:pPr algn="just"/>
            <a:r>
              <a:rPr lang="en-US" b="1" dirty="0" smtClean="0"/>
              <a:t>  18  </a:t>
            </a:r>
            <a:r>
              <a:rPr lang="en-US" b="1" dirty="0"/>
              <a:t>So he said, 'I will do this: I will pull down my barns and build greater, and there I will store all my crops and my goods. </a:t>
            </a:r>
          </a:p>
          <a:p>
            <a:pPr algn="just"/>
            <a:r>
              <a:rPr lang="en-US" b="1" dirty="0" smtClean="0"/>
              <a:t>  19  </a:t>
            </a:r>
            <a:r>
              <a:rPr lang="en-US" b="1" dirty="0"/>
              <a:t>And I will say to my soul, "Soul, you have many goods laid up for many years; take your ease; eat, drink, and be merry." ' </a:t>
            </a:r>
          </a:p>
          <a:p>
            <a:pPr algn="just"/>
            <a:r>
              <a:rPr lang="en-US" b="1" dirty="0" smtClean="0"/>
              <a:t>  20  </a:t>
            </a:r>
            <a:r>
              <a:rPr lang="en-US" b="1" dirty="0"/>
              <a:t>But God said to him, </a:t>
            </a:r>
            <a:r>
              <a:rPr lang="en-US" b="1" dirty="0">
                <a:solidFill>
                  <a:srgbClr val="FFFF00"/>
                </a:solidFill>
              </a:rPr>
              <a:t>'Fool! This night your soul will be required of you; </a:t>
            </a:r>
            <a:r>
              <a:rPr lang="en-US" b="1" dirty="0"/>
              <a:t>then whose will those things be which you have provided?' </a:t>
            </a:r>
            <a:endParaRPr lang="en-US" b="1" dirty="0" smtClean="0"/>
          </a:p>
          <a:p>
            <a:pPr algn="just"/>
            <a:r>
              <a:rPr lang="en-US" b="1" dirty="0"/>
              <a:t>	</a:t>
            </a:r>
            <a:r>
              <a:rPr lang="en-US" b="1" dirty="0" smtClean="0"/>
              <a:t>				Luke 12:16-20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397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Uncertain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past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The folly of living in the future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You know nothing about the future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You know nothing even about tomorrow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Rich farmer was a fool – “this night . . .”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Making </a:t>
            </a:r>
            <a:r>
              <a:rPr lang="en-US" sz="2600" b="1" dirty="0">
                <a:solidFill>
                  <a:srgbClr val="FFFF00"/>
                </a:solidFill>
              </a:rPr>
              <a:t>most of </a:t>
            </a:r>
            <a:r>
              <a:rPr lang="en-US" sz="2600" b="1" dirty="0" smtClean="0">
                <a:solidFill>
                  <a:srgbClr val="FFFF00"/>
                </a:solidFill>
              </a:rPr>
              <a:t>today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dirty="0" smtClean="0"/>
              <a:t>  13  Come now, you who say, "Today or tomorrow we will go to such and such a city, spend a year there, buy and sell, and make a profit"; </a:t>
            </a:r>
          </a:p>
          <a:p>
            <a:pPr algn="just">
              <a:spcAft>
                <a:spcPts val="1200"/>
              </a:spcAft>
            </a:pPr>
            <a:r>
              <a:rPr lang="en-US" b="1" dirty="0" smtClean="0"/>
              <a:t>  14  whereas you do not know what will happen tomorrow. For what is your life? It is even a vapor that appears for a little time and then vanishes away. </a:t>
            </a:r>
          </a:p>
          <a:p>
            <a:pPr algn="just">
              <a:spcAft>
                <a:spcPts val="1200"/>
              </a:spcAft>
            </a:pPr>
            <a:r>
              <a:rPr lang="en-US" b="1" dirty="0" smtClean="0"/>
              <a:t>  15  Instead you ought to say, "If the Lord wills, we shall live and do this or that.“</a:t>
            </a:r>
          </a:p>
          <a:p>
            <a:pPr algn="just">
              <a:spcAft>
                <a:spcPts val="1200"/>
              </a:spcAft>
            </a:pPr>
            <a:r>
              <a:rPr lang="en-US" sz="2300" b="1" dirty="0" smtClean="0"/>
              <a:t>					James 4:13-15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Prepare </a:t>
            </a:r>
            <a:r>
              <a:rPr lang="en-US" sz="2600" b="1" dirty="0">
                <a:solidFill>
                  <a:srgbClr val="FFFF00"/>
                </a:solidFill>
              </a:rPr>
              <a:t>today for </a:t>
            </a:r>
            <a:r>
              <a:rPr lang="en-US" sz="2600" b="1" dirty="0" smtClean="0">
                <a:solidFill>
                  <a:srgbClr val="FFFF00"/>
                </a:solidFill>
              </a:rPr>
              <a:t>Paradise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dirty="0" smtClean="0"/>
              <a:t>  41  </a:t>
            </a:r>
            <a:r>
              <a:rPr lang="en-US" b="1" dirty="0"/>
              <a:t>And we indeed justly, for we receive the due reward of our deeds; but this Man has done nothing wrong." </a:t>
            </a:r>
          </a:p>
          <a:p>
            <a:pPr algn="just"/>
            <a:r>
              <a:rPr lang="en-US" b="1" dirty="0" smtClean="0"/>
              <a:t>  42  </a:t>
            </a:r>
            <a:r>
              <a:rPr lang="en-US" b="1" dirty="0"/>
              <a:t>Then he said to Jesus, "Lord, remember me when You come into Your kingdom." </a:t>
            </a:r>
          </a:p>
          <a:p>
            <a:pPr algn="just"/>
            <a:r>
              <a:rPr lang="en-US" b="1" dirty="0" smtClean="0"/>
              <a:t>  43  </a:t>
            </a:r>
            <a:r>
              <a:rPr lang="en-US" b="1" dirty="0"/>
              <a:t>And Jesus said to him, "Assuredly, I say to you, </a:t>
            </a:r>
            <a:r>
              <a:rPr lang="en-US" b="1" dirty="0">
                <a:solidFill>
                  <a:srgbClr val="FFFF00"/>
                </a:solidFill>
              </a:rPr>
              <a:t>today you will be with Me in Paradise</a:t>
            </a:r>
            <a:r>
              <a:rPr lang="en-US" b="1" dirty="0"/>
              <a:t>." </a:t>
            </a:r>
            <a:endParaRPr lang="en-US" b="1" dirty="0" smtClean="0"/>
          </a:p>
          <a:p>
            <a:pPr algn="just"/>
            <a:r>
              <a:rPr lang="en-US" b="1" dirty="0"/>
              <a:t>	</a:t>
            </a:r>
            <a:r>
              <a:rPr lang="en-US" b="1" dirty="0" smtClean="0"/>
              <a:t>				Luke 23:41-43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181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</a:t>
            </a:r>
            <a:r>
              <a:rPr lang="en-US" b="1" dirty="0"/>
              <a:t>Act 22:3  "I am indeed a Jew, born in Tarsus of Cilicia, but brought up in this city at the feet of </a:t>
            </a:r>
            <a:r>
              <a:rPr lang="en-US" b="1" dirty="0" err="1"/>
              <a:t>Gamaliel</a:t>
            </a:r>
            <a:r>
              <a:rPr lang="en-US" b="1" dirty="0"/>
              <a:t>, taught according to the strictness of our fathers' law, and was </a:t>
            </a:r>
            <a:r>
              <a:rPr lang="en-US" b="1" dirty="0">
                <a:solidFill>
                  <a:srgbClr val="FFFF00"/>
                </a:solidFill>
              </a:rPr>
              <a:t>zealous toward God as you all are today</a:t>
            </a:r>
            <a:r>
              <a:rPr lang="en-US" b="1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b="1" dirty="0" smtClean="0"/>
              <a:t>					Acts 22:3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</a:t>
            </a:r>
            <a:endParaRPr lang="en-US" sz="2600" b="1" dirty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40  </a:t>
            </a:r>
            <a:r>
              <a:rPr lang="en-US" b="1" dirty="0"/>
              <a:t>And with many other words he testified and exhorted them, saying, "</a:t>
            </a:r>
            <a:r>
              <a:rPr lang="en-US" b="1" dirty="0">
                <a:solidFill>
                  <a:srgbClr val="FFFF00"/>
                </a:solidFill>
              </a:rPr>
              <a:t>Be saved from this perverse generation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spcAft>
                <a:spcPts val="1200"/>
              </a:spcAft>
              <a:tabLst>
                <a:tab pos="4521200" algn="l"/>
              </a:tabLst>
            </a:pPr>
            <a:r>
              <a:rPr lang="en-US" b="1" dirty="0"/>
              <a:t>	</a:t>
            </a:r>
            <a:r>
              <a:rPr lang="en-US" b="1" dirty="0" smtClean="0"/>
              <a:t>Acts 2:40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28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Exhort and encourage other Christians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 13  </a:t>
            </a:r>
            <a:r>
              <a:rPr lang="en-US" b="1" dirty="0"/>
              <a:t>but </a:t>
            </a:r>
            <a:r>
              <a:rPr lang="en-US" b="1" dirty="0">
                <a:solidFill>
                  <a:srgbClr val="FFFF00"/>
                </a:solidFill>
              </a:rPr>
              <a:t>exhort one another daily</a:t>
            </a:r>
            <a:r>
              <a:rPr lang="en-US" b="1" dirty="0"/>
              <a:t>, while it is called </a:t>
            </a:r>
            <a:r>
              <a:rPr lang="en-US" b="1" dirty="0" smtClean="0"/>
              <a:t>“today," </a:t>
            </a:r>
            <a:r>
              <a:rPr lang="en-US" b="1" dirty="0"/>
              <a:t>lest any of you be hardened through the deceitfulness of sin.</a:t>
            </a:r>
            <a:r>
              <a:rPr lang="en-US" b="1" dirty="0" smtClean="0"/>
              <a:t> </a:t>
            </a:r>
          </a:p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                                                      Heb. 3:13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33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 </a:t>
            </a:r>
            <a:endParaRPr lang="en-US" sz="2600" b="1" dirty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and encourage Christians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Live for Him and not deny Him</a:t>
            </a:r>
          </a:p>
        </p:txBody>
      </p:sp>
    </p:spTree>
    <p:extLst>
      <p:ext uri="{BB962C8B-B14F-4D97-AF65-F5344CB8AC3E}">
        <p14:creationId xmlns:p14="http://schemas.microsoft.com/office/powerpoint/2010/main" val="1377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339725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Brief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 34  </a:t>
            </a:r>
            <a:r>
              <a:rPr lang="en-US" b="1" dirty="0"/>
              <a:t>Jesus said to him, "Assuredly, I say to you that </a:t>
            </a:r>
            <a:r>
              <a:rPr lang="en-US" b="1" dirty="0">
                <a:solidFill>
                  <a:srgbClr val="FFFF00"/>
                </a:solidFill>
              </a:rPr>
              <a:t>this night</a:t>
            </a:r>
            <a:r>
              <a:rPr lang="en-US" b="1" dirty="0"/>
              <a:t>, before the rooster crows, </a:t>
            </a:r>
            <a:r>
              <a:rPr lang="en-US" b="1" dirty="0">
                <a:solidFill>
                  <a:srgbClr val="FFFF00"/>
                </a:solidFill>
              </a:rPr>
              <a:t>you will deny Me </a:t>
            </a:r>
            <a:r>
              <a:rPr lang="en-US" b="1" dirty="0"/>
              <a:t>three times." </a:t>
            </a:r>
            <a:r>
              <a:rPr lang="en-US" b="1" dirty="0" smtClean="0"/>
              <a:t> </a:t>
            </a:r>
          </a:p>
          <a:p>
            <a:pPr algn="just">
              <a:spcAft>
                <a:spcPts val="1200"/>
              </a:spcAft>
              <a:tabLst>
                <a:tab pos="4625975" algn="l"/>
              </a:tabLst>
            </a:pPr>
            <a:r>
              <a:rPr lang="en-US" b="1" dirty="0"/>
              <a:t>	</a:t>
            </a:r>
            <a:r>
              <a:rPr lang="en-US" b="1" dirty="0" smtClean="0"/>
              <a:t>Matt. 26:34</a:t>
            </a:r>
          </a:p>
        </p:txBody>
      </p:sp>
    </p:spTree>
    <p:extLst>
      <p:ext uri="{BB962C8B-B14F-4D97-AF65-F5344CB8AC3E}">
        <p14:creationId xmlns:p14="http://schemas.microsoft.com/office/powerpoint/2010/main" val="9552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 </a:t>
            </a:r>
            <a:endParaRPr lang="en-US" sz="2600" b="1" dirty="0">
              <a:solidFill>
                <a:schemeClr val="tx1"/>
              </a:solidFill>
            </a:endParaRP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and encourage Christians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Live for Him and not deny Him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Remember how sin deceives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</a:t>
            </a:r>
            <a:r>
              <a:rPr lang="en-US" b="1" dirty="0" err="1"/>
              <a:t>Heb</a:t>
            </a:r>
            <a:r>
              <a:rPr lang="en-US" b="1" dirty="0"/>
              <a:t> 3:13  but exhort one another daily, while it is called </a:t>
            </a:r>
            <a:r>
              <a:rPr lang="en-US" b="1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today</a:t>
            </a:r>
            <a:r>
              <a:rPr lang="en-US" b="1" dirty="0" smtClean="0"/>
              <a:t>," </a:t>
            </a:r>
            <a:r>
              <a:rPr lang="en-US" b="1" dirty="0"/>
              <a:t>lest any of you be hardened through </a:t>
            </a:r>
            <a:r>
              <a:rPr lang="en-US" b="1" dirty="0">
                <a:solidFill>
                  <a:srgbClr val="FFFF00"/>
                </a:solidFill>
              </a:rPr>
              <a:t>the deceitfulness of sin</a:t>
            </a:r>
            <a:r>
              <a:rPr lang="en-US" b="1" dirty="0"/>
              <a:t>. </a:t>
            </a:r>
            <a:endParaRPr lang="en-US" b="1" dirty="0" smtClean="0"/>
          </a:p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                                                     Heb. 3:13</a:t>
            </a:r>
          </a:p>
        </p:txBody>
      </p:sp>
    </p:spTree>
    <p:extLst>
      <p:ext uri="{BB962C8B-B14F-4D97-AF65-F5344CB8AC3E}">
        <p14:creationId xmlns:p14="http://schemas.microsoft.com/office/powerpoint/2010/main" val="24736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and encourage Christians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Live for Him and not deny Him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Remember how sin deceives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Be saved today </a:t>
            </a:r>
          </a:p>
        </p:txBody>
      </p:sp>
    </p:spTree>
    <p:extLst>
      <p:ext uri="{BB962C8B-B14F-4D97-AF65-F5344CB8AC3E}">
        <p14:creationId xmlns:p14="http://schemas.microsoft.com/office/powerpoint/2010/main" val="29090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2  </a:t>
            </a:r>
            <a:r>
              <a:rPr lang="en-US" b="1" dirty="0"/>
              <a:t>For He says: "</a:t>
            </a:r>
            <a:r>
              <a:rPr lang="en-US" b="1" dirty="0" smtClean="0"/>
              <a:t>In an acceptable time I have heard you, and in the day of salvation I have helped you." </a:t>
            </a:r>
            <a:r>
              <a:rPr lang="en-US" b="1" dirty="0"/>
              <a:t>Behold, now is the accepted time; behold, </a:t>
            </a:r>
            <a:r>
              <a:rPr lang="en-US" b="1" dirty="0">
                <a:solidFill>
                  <a:srgbClr val="FFFF00"/>
                </a:solidFill>
              </a:rPr>
              <a:t>now is the day of salvation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sz="2300" b="1" dirty="0" smtClean="0">
                <a:solidFill>
                  <a:srgbClr val="FFFF00"/>
                </a:solidFill>
              </a:rPr>
              <a:t>                                                             </a:t>
            </a:r>
            <a:r>
              <a:rPr lang="en-US" sz="2300" b="1" dirty="0" smtClean="0">
                <a:solidFill>
                  <a:schemeClr val="tx1"/>
                </a:solidFill>
              </a:rPr>
              <a:t>2 Cor. 6:2</a:t>
            </a:r>
            <a:endParaRPr lang="en-US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493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Making the Most of Today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Prepare </a:t>
            </a:r>
            <a:r>
              <a:rPr lang="en-US" sz="2600" b="1" dirty="0">
                <a:solidFill>
                  <a:schemeClr val="tx1"/>
                </a:solidFill>
              </a:rPr>
              <a:t>today for </a:t>
            </a:r>
            <a:r>
              <a:rPr lang="en-US" sz="2600" b="1" dirty="0" smtClean="0">
                <a:solidFill>
                  <a:schemeClr val="tx1"/>
                </a:solidFill>
              </a:rPr>
              <a:t>Paradise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zealous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others to obey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Exhort and encourage Christians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Live for Him and not deny Him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Remember how sin deceives 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Be saved today 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Make today the best, it may be the last</a:t>
            </a:r>
          </a:p>
        </p:txBody>
      </p:sp>
    </p:spTree>
    <p:extLst>
      <p:ext uri="{BB962C8B-B14F-4D97-AF65-F5344CB8AC3E}">
        <p14:creationId xmlns:p14="http://schemas.microsoft.com/office/powerpoint/2010/main" val="36845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5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Luke </a:t>
            </a:r>
            <a:r>
              <a:rPr lang="en-US" sz="3200" b="1" dirty="0" smtClean="0">
                <a:solidFill>
                  <a:schemeClr val="tx1"/>
                </a:solidFill>
              </a:rPr>
              <a:t>13:3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Luke 13:3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Matt. </a:t>
            </a:r>
            <a:r>
              <a:rPr lang="en-US" sz="3200" b="1" dirty="0" smtClean="0">
                <a:solidFill>
                  <a:schemeClr val="tx1"/>
                </a:solidFill>
              </a:rPr>
              <a:t>10:32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339725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Brief</a:t>
            </a: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 a vapor, morning fog</a:t>
            </a:r>
            <a:endParaRPr lang="en-US" sz="1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Luke 13:3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Matt. 10:32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Acts </a:t>
            </a:r>
            <a:r>
              <a:rPr lang="en-US" sz="3200" b="1" dirty="0" smtClean="0">
                <a:solidFill>
                  <a:schemeClr val="tx1"/>
                </a:solidFill>
              </a:rPr>
              <a:t>22:16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Luke 13:3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Matt. 10:32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Acts 22:16</a:t>
            </a: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kingdom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43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His Plan for Your Salvation Today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3:16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Luke 13:3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Matt. 10:32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Acts 22:16</a:t>
            </a: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27850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dirty="0" smtClean="0"/>
              <a:t>  14  whereas you do not know what will happen tomorrow. </a:t>
            </a:r>
            <a:r>
              <a:rPr lang="en-US" b="1" dirty="0" smtClean="0">
                <a:solidFill>
                  <a:srgbClr val="FFFF00"/>
                </a:solidFill>
              </a:rPr>
              <a:t>For what is your life? It is even a vapor that appears for a little time and then vanishes away. </a:t>
            </a:r>
          </a:p>
          <a:p>
            <a:pPr algn="just">
              <a:spcAft>
                <a:spcPts val="1200"/>
              </a:spcAft>
            </a:pPr>
            <a:r>
              <a:rPr lang="en-US" sz="2300" b="1" dirty="0" smtClean="0"/>
              <a:t>					James 4:14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22035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339725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Brief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 a vapor, morning fog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 a story that is told</a:t>
            </a:r>
            <a:endParaRPr lang="en-US" sz="1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 9  For all our days are passed away in thy wrath: </a:t>
            </a:r>
            <a:r>
              <a:rPr lang="en-US" b="1" dirty="0" smtClean="0">
                <a:solidFill>
                  <a:srgbClr val="FFFF00"/>
                </a:solidFill>
              </a:rPr>
              <a:t>we spend our years as a tale that is told. </a:t>
            </a:r>
          </a:p>
          <a:p>
            <a:pPr algn="just">
              <a:spcAft>
                <a:spcPts val="1200"/>
              </a:spcAft>
            </a:pPr>
            <a:r>
              <a:rPr lang="en-US" sz="2300" b="1" dirty="0" smtClean="0">
                <a:solidFill>
                  <a:srgbClr val="FFFF00"/>
                </a:solidFill>
              </a:rPr>
              <a:t>					Psalm 90:9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339725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Life is Brief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 a vapor, morning fog</a:t>
            </a: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 a story that is told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1" indent="-339725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 water poured out on ground</a:t>
            </a:r>
            <a:endParaRPr lang="en-US" sz="1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457200" y="480804"/>
            <a:ext cx="8153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tabLst>
                <a:tab pos="5540375" algn="l"/>
              </a:tabLst>
            </a:pPr>
            <a:r>
              <a:rPr lang="en-US" b="1" dirty="0" smtClean="0"/>
              <a:t>  14  </a:t>
            </a:r>
            <a:r>
              <a:rPr lang="en-US" b="1" dirty="0"/>
              <a:t>For we must needs die, and are as water spilt on the </a:t>
            </a:r>
            <a:r>
              <a:rPr lang="en-US" b="1" dirty="0" smtClean="0"/>
              <a:t>ground . . . </a:t>
            </a:r>
          </a:p>
          <a:p>
            <a:pPr algn="just">
              <a:spcAft>
                <a:spcPts val="1200"/>
              </a:spcAft>
              <a:tabLst>
                <a:tab pos="4625975" algn="l"/>
              </a:tabLst>
            </a:pPr>
            <a:r>
              <a:rPr lang="en-US" b="1" dirty="0"/>
              <a:t>	</a:t>
            </a:r>
            <a:r>
              <a:rPr lang="en-US" b="1" dirty="0" smtClean="0"/>
              <a:t>2 Sam. 14:14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8023</TotalTime>
  <Pages>37</Pages>
  <Words>1170</Words>
  <Application>Microsoft Office PowerPoint</Application>
  <PresentationFormat>On-screen Show (4:3)</PresentationFormat>
  <Paragraphs>163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Book Antiqua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David</cp:lastModifiedBy>
  <cp:revision>231</cp:revision>
  <cp:lastPrinted>2014-03-30T12:35:51Z</cp:lastPrinted>
  <dcterms:created xsi:type="dcterms:W3CDTF">1999-05-09T20:26:14Z</dcterms:created>
  <dcterms:modified xsi:type="dcterms:W3CDTF">2014-03-30T12:36:36Z</dcterms:modified>
</cp:coreProperties>
</file>