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1803" r:id="rId2"/>
    <p:sldId id="1368" r:id="rId3"/>
    <p:sldId id="1955" r:id="rId4"/>
    <p:sldId id="1969" r:id="rId5"/>
    <p:sldId id="1976" r:id="rId6"/>
    <p:sldId id="1977" r:id="rId7"/>
    <p:sldId id="1978" r:id="rId8"/>
    <p:sldId id="1979" r:id="rId9"/>
    <p:sldId id="1980" r:id="rId10"/>
    <p:sldId id="1883" r:id="rId11"/>
    <p:sldId id="1981" r:id="rId12"/>
    <p:sldId id="1982" r:id="rId13"/>
    <p:sldId id="1983" r:id="rId14"/>
    <p:sldId id="1984" r:id="rId15"/>
    <p:sldId id="1985" r:id="rId16"/>
    <p:sldId id="1986" r:id="rId17"/>
    <p:sldId id="1968" r:id="rId18"/>
    <p:sldId id="1987" r:id="rId19"/>
    <p:sldId id="1988" r:id="rId20"/>
    <p:sldId id="1989" r:id="rId21"/>
    <p:sldId id="1990" r:id="rId22"/>
    <p:sldId id="1991" r:id="rId23"/>
    <p:sldId id="1992" r:id="rId24"/>
    <p:sldId id="1993" r:id="rId25"/>
    <p:sldId id="1994" r:id="rId26"/>
    <p:sldId id="1956" r:id="rId27"/>
    <p:sldId id="1995" r:id="rId28"/>
    <p:sldId id="1996" r:id="rId29"/>
    <p:sldId id="1997" r:id="rId30"/>
    <p:sldId id="1998" r:id="rId31"/>
    <p:sldId id="1999" r:id="rId32"/>
    <p:sldId id="2000" r:id="rId33"/>
    <p:sldId id="2001" r:id="rId34"/>
    <p:sldId id="2002" r:id="rId35"/>
    <p:sldId id="1954" r:id="rId36"/>
  </p:sldIdLst>
  <p:sldSz cx="9144000" cy="6858000" type="screen4x3"/>
  <p:notesSz cx="7102475" cy="93884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8EFECB"/>
    <a:srgbClr val="E62100"/>
    <a:srgbClr val="CC3300"/>
    <a:srgbClr val="00CC00"/>
    <a:srgbClr val="3333FF"/>
    <a:srgbClr val="CC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/>
  </p:normalViewPr>
  <p:slideViewPr>
    <p:cSldViewPr>
      <p:cViewPr varScale="1">
        <p:scale>
          <a:sx n="97" d="100"/>
          <a:sy n="97" d="100"/>
        </p:scale>
        <p:origin x="-1950" y="-84"/>
      </p:cViewPr>
      <p:guideLst>
        <p:guide orient="horz" pos="5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76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8927" y="4459847"/>
            <a:ext cx="5204622" cy="42238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709" tIns="45541" rIns="92709" bIns="455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2850" y="709613"/>
            <a:ext cx="4676775" cy="35067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535686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71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18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901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536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387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554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51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13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052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805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5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645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06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352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491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244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072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38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671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4596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919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09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424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095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5893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541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6158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4723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52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25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02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65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77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495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37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38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1139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0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1141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1142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3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144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1145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6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147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1148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9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115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1152" name="Rectangle 16"/>
          <p:cNvSpPr>
            <a:spLocks noGrp="1" noChangeArrowheads="1"/>
          </p:cNvSpPr>
          <p:nvPr>
            <p:ph type="dt" sz="quarter" idx="2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53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54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FB42A4E-526A-450B-B887-7C0FF024AF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0B30E-D9E0-4518-9692-94D981E9CF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BDF86-D105-433D-A38A-80DE0D592C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B6D8B-28F8-4308-9C28-7C5B0091DA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83F12-A562-4C48-B7D7-C3F3F04AD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6E599-CB97-40C8-B4FB-4C23680EAF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78B1A-C7EA-488D-BD8D-80A09A89BC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EB897-D9EA-41DF-8910-CDAD3C11F4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ADC0B-1E34-4CC2-8D2D-60EBDF03DD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34076-D2BF-4F3B-AF29-7CB39ECCC7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70DC2-A149-4913-9AE7-2E595CBDE5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4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0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3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5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6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90127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8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29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0130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01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01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F49F8C67-FDF2-43B4-863F-E50E8573C9F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1282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458200" cy="591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75000"/>
              </a:spcAft>
            </a:pPr>
            <a:r>
              <a:rPr lang="en-US" sz="4000" b="1" dirty="0" smtClean="0">
                <a:solidFill>
                  <a:schemeClr val="tx1"/>
                </a:solidFill>
              </a:rPr>
              <a:t>Impossibility of You Falling Away</a:t>
            </a:r>
            <a:endParaRPr lang="en-US" sz="4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42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8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r>
              <a:rPr lang="en-US" sz="3200" b="1" dirty="0" smtClean="0">
                <a:solidFill>
                  <a:schemeClr val="tx1"/>
                </a:solidFill>
              </a:rPr>
              <a:t>2 Peter 1:8-11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“If” and “then” statements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1403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“If” and “then” statements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Parents make them</a:t>
            </a:r>
          </a:p>
        </p:txBody>
      </p:sp>
    </p:spTree>
    <p:extLst>
      <p:ext uri="{BB962C8B-B14F-4D97-AF65-F5344CB8AC3E}">
        <p14:creationId xmlns:p14="http://schemas.microsoft.com/office/powerpoint/2010/main" val="58488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196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“If” and “then” statements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Parents make them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Teachers make them</a:t>
            </a:r>
          </a:p>
        </p:txBody>
      </p:sp>
    </p:spTree>
    <p:extLst>
      <p:ext uri="{BB962C8B-B14F-4D97-AF65-F5344CB8AC3E}">
        <p14:creationId xmlns:p14="http://schemas.microsoft.com/office/powerpoint/2010/main" val="268899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“If” and “then” statements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Parents make them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Teachers make them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Employers make them</a:t>
            </a:r>
          </a:p>
        </p:txBody>
      </p:sp>
    </p:spTree>
    <p:extLst>
      <p:ext uri="{BB962C8B-B14F-4D97-AF65-F5344CB8AC3E}">
        <p14:creationId xmlns:p14="http://schemas.microsoft.com/office/powerpoint/2010/main" val="212473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308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“If” and “then” statements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Parents make them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Teachers make them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Employers make them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Government makes them</a:t>
            </a:r>
          </a:p>
        </p:txBody>
      </p:sp>
    </p:spTree>
    <p:extLst>
      <p:ext uri="{BB962C8B-B14F-4D97-AF65-F5344CB8AC3E}">
        <p14:creationId xmlns:p14="http://schemas.microsoft.com/office/powerpoint/2010/main" val="15533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364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“If” and “then” statements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Parents make them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Teachers make them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Employers make them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Government makes them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Mates make them, sometimes</a:t>
            </a:r>
          </a:p>
        </p:txBody>
      </p:sp>
    </p:spTree>
    <p:extLst>
      <p:ext uri="{BB962C8B-B14F-4D97-AF65-F5344CB8AC3E}">
        <p14:creationId xmlns:p14="http://schemas.microsoft.com/office/powerpoint/2010/main" val="1611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432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“If” and “then” statements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Parents make them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Teachers make them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Employers make them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Government makes them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Mates make them, sometimes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God makes them – 2 Pet. 1:8-11</a:t>
            </a:r>
          </a:p>
        </p:txBody>
      </p:sp>
    </p:spTree>
    <p:extLst>
      <p:ext uri="{BB962C8B-B14F-4D97-AF65-F5344CB8AC3E}">
        <p14:creationId xmlns:p14="http://schemas.microsoft.com/office/powerpoint/2010/main" val="330959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“If” of </a:t>
            </a:r>
            <a:r>
              <a:rPr lang="en-US" sz="4400" b="1" dirty="0" smtClean="0">
                <a:solidFill>
                  <a:srgbClr val="FFFF00"/>
                </a:solidFill>
              </a:rPr>
              <a:t>2 Peter 5:8-11</a:t>
            </a:r>
            <a:endParaRPr lang="en-US" sz="4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48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1403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“If” of </a:t>
            </a:r>
            <a:r>
              <a:rPr lang="en-US" sz="4400" b="1" dirty="0" smtClean="0">
                <a:solidFill>
                  <a:srgbClr val="FFFF00"/>
                </a:solidFill>
              </a:rPr>
              <a:t>2 Peter 5:8-11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These things are yours</a:t>
            </a:r>
          </a:p>
        </p:txBody>
      </p:sp>
    </p:spTree>
    <p:extLst>
      <p:ext uri="{BB962C8B-B14F-4D97-AF65-F5344CB8AC3E}">
        <p14:creationId xmlns:p14="http://schemas.microsoft.com/office/powerpoint/2010/main" val="357037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196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“If” of </a:t>
            </a:r>
            <a:r>
              <a:rPr lang="en-US" sz="4400" b="1" dirty="0" smtClean="0">
                <a:solidFill>
                  <a:srgbClr val="FFFF00"/>
                </a:solidFill>
              </a:rPr>
              <a:t>2 Peter 5:8-11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These things are yours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they abound in you</a:t>
            </a:r>
          </a:p>
        </p:txBody>
      </p:sp>
    </p:spTree>
    <p:extLst>
      <p:ext uri="{BB962C8B-B14F-4D97-AF65-F5344CB8AC3E}">
        <p14:creationId xmlns:p14="http://schemas.microsoft.com/office/powerpoint/2010/main" val="153922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  <a:tabLst>
                <a:tab pos="511175" algn="l"/>
              </a:tabLst>
            </a:pPr>
            <a:r>
              <a:rPr lang="en-US" b="1" dirty="0"/>
              <a:t> </a:t>
            </a:r>
            <a:r>
              <a:rPr lang="en-US" b="1" dirty="0" smtClean="0"/>
              <a:t>  8  </a:t>
            </a:r>
            <a:r>
              <a:rPr lang="en-US" b="1" dirty="0"/>
              <a:t>For if these things are yours and abound, you will be neither barren nor unfruitful in the knowledge of our Lord Jesus Christ. </a:t>
            </a:r>
          </a:p>
          <a:p>
            <a:pPr algn="just">
              <a:spcAft>
                <a:spcPts val="1200"/>
              </a:spcAft>
              <a:tabLst>
                <a:tab pos="511175" algn="l"/>
              </a:tabLst>
            </a:pPr>
            <a:r>
              <a:rPr lang="en-US" b="1" dirty="0" smtClean="0"/>
              <a:t>  9  </a:t>
            </a:r>
            <a:r>
              <a:rPr lang="en-US" b="1" dirty="0"/>
              <a:t>For he who lacks these things is shortsighted, even to blindness, and has forgotten that he was cleansed from his old sins. </a:t>
            </a:r>
          </a:p>
          <a:p>
            <a:pPr algn="just">
              <a:spcAft>
                <a:spcPts val="1200"/>
              </a:spcAft>
              <a:tabLst>
                <a:tab pos="511175" algn="l"/>
              </a:tabLst>
            </a:pPr>
            <a:r>
              <a:rPr lang="en-US" b="1" dirty="0" smtClean="0"/>
              <a:t>  10  </a:t>
            </a:r>
            <a:r>
              <a:rPr lang="en-US" b="1" dirty="0"/>
              <a:t>Therefore, brethren, be even more diligent to make your call and election sure, for if you do these things you will never stumble; </a:t>
            </a:r>
          </a:p>
          <a:p>
            <a:pPr algn="just">
              <a:spcAft>
                <a:spcPts val="1200"/>
              </a:spcAft>
              <a:tabLst>
                <a:tab pos="511175" algn="l"/>
              </a:tabLst>
            </a:pPr>
            <a:r>
              <a:rPr lang="en-US" b="1" dirty="0" smtClean="0"/>
              <a:t>  11  </a:t>
            </a:r>
            <a:r>
              <a:rPr lang="en-US" b="1" dirty="0"/>
              <a:t>for so an entrance will be supplied to you abundantly into the everlasting kingdom of our Lord and Savior Jesus Christ</a:t>
            </a:r>
            <a:r>
              <a:rPr lang="en-US" b="1" dirty="0" smtClean="0"/>
              <a:t>.</a:t>
            </a:r>
          </a:p>
          <a:p>
            <a:pPr algn="just">
              <a:spcAft>
                <a:spcPts val="1200"/>
              </a:spcAft>
              <a:tabLst>
                <a:tab pos="511175" algn="l"/>
              </a:tabLst>
            </a:pPr>
            <a:r>
              <a:rPr lang="en-US" sz="2300" b="1" dirty="0"/>
              <a:t>	</a:t>
            </a:r>
            <a:r>
              <a:rPr lang="en-US" sz="2300" b="1" dirty="0" smtClean="0"/>
              <a:t>					2 Peter 1:8-11</a:t>
            </a:r>
            <a:endParaRPr lang="en-US" sz="2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“If” of </a:t>
            </a:r>
            <a:r>
              <a:rPr lang="en-US" sz="4400" b="1" dirty="0" smtClean="0">
                <a:solidFill>
                  <a:srgbClr val="FFFF00"/>
                </a:solidFill>
              </a:rPr>
              <a:t>2 Peter 5:8-11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These things are yours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they abound in you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you give even more diligence</a:t>
            </a:r>
            <a:endParaRPr lang="en-US" sz="3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7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333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“If” of </a:t>
            </a:r>
            <a:r>
              <a:rPr lang="en-US" sz="4400" b="1" dirty="0" smtClean="0">
                <a:solidFill>
                  <a:srgbClr val="FFFF00"/>
                </a:solidFill>
              </a:rPr>
              <a:t>2 Peter 5:8-11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These things are yours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they abound in you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you give even more diligence </a:t>
            </a:r>
          </a:p>
          <a:p>
            <a:pPr>
              <a:spcAft>
                <a:spcPct val="30000"/>
              </a:spcAft>
            </a:pPr>
            <a:r>
              <a:rPr lang="en-US" sz="4400" b="1" dirty="0">
                <a:solidFill>
                  <a:srgbClr val="FFFF00"/>
                </a:solidFill>
              </a:rPr>
              <a:t>The </a:t>
            </a:r>
            <a:r>
              <a:rPr lang="en-US" sz="4400" b="1" dirty="0" smtClean="0">
                <a:solidFill>
                  <a:srgbClr val="FFFF00"/>
                </a:solidFill>
              </a:rPr>
              <a:t>“then” </a:t>
            </a:r>
            <a:r>
              <a:rPr lang="en-US" sz="4400" b="1" dirty="0">
                <a:solidFill>
                  <a:srgbClr val="FFFF00"/>
                </a:solidFill>
              </a:rPr>
              <a:t>of </a:t>
            </a:r>
            <a:r>
              <a:rPr lang="en-US" sz="4400" b="1" dirty="0" smtClean="0">
                <a:solidFill>
                  <a:srgbClr val="FFFF00"/>
                </a:solidFill>
              </a:rPr>
              <a:t>2 Peter 5:8-11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16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396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“If” of </a:t>
            </a:r>
            <a:r>
              <a:rPr lang="en-US" sz="4400" b="1" dirty="0" smtClean="0">
                <a:solidFill>
                  <a:srgbClr val="FFFF00"/>
                </a:solidFill>
              </a:rPr>
              <a:t>2 Peter 5:8-11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These things are yours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they abound in you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you give even more diligence </a:t>
            </a:r>
          </a:p>
          <a:p>
            <a:pPr>
              <a:spcAft>
                <a:spcPct val="30000"/>
              </a:spcAft>
            </a:pPr>
            <a:r>
              <a:rPr lang="en-US" sz="4400" b="1" dirty="0">
                <a:solidFill>
                  <a:srgbClr val="FFFF00"/>
                </a:solidFill>
              </a:rPr>
              <a:t>The </a:t>
            </a:r>
            <a:r>
              <a:rPr lang="en-US" sz="4400" b="1" dirty="0" smtClean="0">
                <a:solidFill>
                  <a:srgbClr val="FFFF00"/>
                </a:solidFill>
              </a:rPr>
              <a:t>“then” </a:t>
            </a:r>
            <a:r>
              <a:rPr lang="en-US" sz="4400" b="1" dirty="0">
                <a:solidFill>
                  <a:srgbClr val="FFFF00"/>
                </a:solidFill>
              </a:rPr>
              <a:t>of </a:t>
            </a:r>
            <a:r>
              <a:rPr lang="en-US" sz="4400" b="1" dirty="0" smtClean="0">
                <a:solidFill>
                  <a:srgbClr val="FFFF00"/>
                </a:solidFill>
              </a:rPr>
              <a:t>2 Peter 5:8-11</a:t>
            </a:r>
            <a:endParaRPr lang="en-US" sz="4400" b="1" dirty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You will not be barren</a:t>
            </a:r>
            <a:endParaRPr lang="en-US" sz="3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26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“If” of </a:t>
            </a:r>
            <a:r>
              <a:rPr lang="en-US" sz="4400" b="1" dirty="0" smtClean="0">
                <a:solidFill>
                  <a:srgbClr val="FFFF00"/>
                </a:solidFill>
              </a:rPr>
              <a:t>2 Peter 5:8-11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These things are yours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they abound in you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you give even more diligence </a:t>
            </a:r>
          </a:p>
          <a:p>
            <a:pPr>
              <a:spcAft>
                <a:spcPct val="30000"/>
              </a:spcAft>
            </a:pPr>
            <a:r>
              <a:rPr lang="en-US" sz="4400" b="1" dirty="0">
                <a:solidFill>
                  <a:srgbClr val="FFFF00"/>
                </a:solidFill>
              </a:rPr>
              <a:t>The </a:t>
            </a:r>
            <a:r>
              <a:rPr lang="en-US" sz="4400" b="1" dirty="0" smtClean="0">
                <a:solidFill>
                  <a:srgbClr val="FFFF00"/>
                </a:solidFill>
              </a:rPr>
              <a:t>“then” </a:t>
            </a:r>
            <a:r>
              <a:rPr lang="en-US" sz="4400" b="1" dirty="0">
                <a:solidFill>
                  <a:srgbClr val="FFFF00"/>
                </a:solidFill>
              </a:rPr>
              <a:t>of </a:t>
            </a:r>
            <a:r>
              <a:rPr lang="en-US" sz="4400" b="1" dirty="0" smtClean="0">
                <a:solidFill>
                  <a:srgbClr val="FFFF00"/>
                </a:solidFill>
              </a:rPr>
              <a:t>2 Peter 5:8-11</a:t>
            </a:r>
            <a:endParaRPr lang="en-US" sz="4400" b="1" dirty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You will not be barren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You will not be unfruitful</a:t>
            </a:r>
            <a:endParaRPr lang="en-US" sz="3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57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5084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“If” of </a:t>
            </a:r>
            <a:r>
              <a:rPr lang="en-US" sz="4400" b="1" dirty="0" smtClean="0">
                <a:solidFill>
                  <a:srgbClr val="FFFF00"/>
                </a:solidFill>
              </a:rPr>
              <a:t>2 Peter 5:8-11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These things are yours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they abound in you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you give even more diligence </a:t>
            </a:r>
          </a:p>
          <a:p>
            <a:pPr>
              <a:spcAft>
                <a:spcPct val="30000"/>
              </a:spcAft>
            </a:pPr>
            <a:r>
              <a:rPr lang="en-US" sz="4400" b="1" dirty="0">
                <a:solidFill>
                  <a:srgbClr val="FFFF00"/>
                </a:solidFill>
              </a:rPr>
              <a:t>The </a:t>
            </a:r>
            <a:r>
              <a:rPr lang="en-US" sz="4400" b="1" dirty="0" smtClean="0">
                <a:solidFill>
                  <a:srgbClr val="FFFF00"/>
                </a:solidFill>
              </a:rPr>
              <a:t>“then” </a:t>
            </a:r>
            <a:r>
              <a:rPr lang="en-US" sz="4400" b="1" dirty="0">
                <a:solidFill>
                  <a:srgbClr val="FFFF00"/>
                </a:solidFill>
              </a:rPr>
              <a:t>of </a:t>
            </a:r>
            <a:r>
              <a:rPr lang="en-US" sz="4400" b="1" dirty="0" smtClean="0">
                <a:solidFill>
                  <a:srgbClr val="FFFF00"/>
                </a:solidFill>
              </a:rPr>
              <a:t>2 Peter 5:8-11</a:t>
            </a:r>
            <a:endParaRPr lang="en-US" sz="4400" b="1" dirty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You will not be barren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You will not be unfruitful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You will never stumble</a:t>
            </a:r>
            <a:endParaRPr lang="en-US" sz="3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70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564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“If” of </a:t>
            </a:r>
            <a:r>
              <a:rPr lang="en-US" sz="4400" b="1" dirty="0" smtClean="0">
                <a:solidFill>
                  <a:srgbClr val="FFFF00"/>
                </a:solidFill>
              </a:rPr>
              <a:t>2 Peter 5:8-11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These things are yours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they abound in you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you give even more diligence </a:t>
            </a:r>
          </a:p>
          <a:p>
            <a:pPr>
              <a:spcAft>
                <a:spcPct val="30000"/>
              </a:spcAft>
            </a:pPr>
            <a:r>
              <a:rPr lang="en-US" sz="4400" b="1" dirty="0">
                <a:solidFill>
                  <a:srgbClr val="FFFF00"/>
                </a:solidFill>
              </a:rPr>
              <a:t>The </a:t>
            </a:r>
            <a:r>
              <a:rPr lang="en-US" sz="4400" b="1" dirty="0" smtClean="0">
                <a:solidFill>
                  <a:srgbClr val="FFFF00"/>
                </a:solidFill>
              </a:rPr>
              <a:t>“then” </a:t>
            </a:r>
            <a:r>
              <a:rPr lang="en-US" sz="4400" b="1" dirty="0">
                <a:solidFill>
                  <a:srgbClr val="FFFF00"/>
                </a:solidFill>
              </a:rPr>
              <a:t>of </a:t>
            </a:r>
            <a:r>
              <a:rPr lang="en-US" sz="4400" b="1" dirty="0" smtClean="0">
                <a:solidFill>
                  <a:srgbClr val="FFFF00"/>
                </a:solidFill>
              </a:rPr>
              <a:t>2 Peter 5:8-11</a:t>
            </a:r>
            <a:endParaRPr lang="en-US" sz="4400" b="1" dirty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You will not be barren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You will not be unfruitful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You will never stumble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You will have abundant entrance</a:t>
            </a:r>
            <a:endParaRPr lang="en-US" sz="3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51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8153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What Things Must Abound?</a:t>
            </a:r>
          </a:p>
        </p:txBody>
      </p:sp>
    </p:spTree>
    <p:extLst>
      <p:ext uri="{BB962C8B-B14F-4D97-AF65-F5344CB8AC3E}">
        <p14:creationId xmlns:p14="http://schemas.microsoft.com/office/powerpoint/2010/main" val="119534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8153400" cy="1403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What Things Must Abound?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Faith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8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8153400" cy="196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What Things Must Abound?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Faith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Virtue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7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81534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What Things Must Abound?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Faith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Virtue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Knowledge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45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121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Peter and Apostasy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endParaRPr lang="en-US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8153400" cy="308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What Things Must Abound?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Faith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Virtue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Knowledge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Self control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07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8153400" cy="364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What Things Must Abound?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Faith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Virtue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Knowledge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Self control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Perseverance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58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8153400" cy="4204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What Things Must Abound?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Faith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Virtue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Knowledge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Self control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Perseverance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Godliness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39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8153400" cy="476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What Things Must Abound?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Faith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Virtue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Knowledge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Self control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Perseverance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Godliness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Brotherly kindness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11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81534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What Things Must Abound?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Faith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Virtue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Knowledge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Self control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Perseverance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Godliness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Brotherly kindness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Love </a:t>
            </a:r>
            <a:r>
              <a:rPr lang="en-US" sz="2800" b="1" i="1" dirty="0" smtClean="0">
                <a:solidFill>
                  <a:schemeClr val="tx1"/>
                </a:solidFill>
              </a:rPr>
              <a:t>(agape)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22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5435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Path to an Abundant Entrance</a:t>
            </a:r>
            <a:endParaRPr lang="en-US" sz="40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Believe   				John </a:t>
            </a:r>
            <a:r>
              <a:rPr lang="en-US" sz="3200" b="1" dirty="0" smtClean="0">
                <a:solidFill>
                  <a:schemeClr val="tx1"/>
                </a:solidFill>
              </a:rPr>
              <a:t>8:24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</a:t>
            </a:r>
            <a:r>
              <a:rPr lang="en-US" sz="3200" b="1" dirty="0" smtClean="0">
                <a:solidFill>
                  <a:schemeClr val="tx1"/>
                </a:solidFill>
              </a:rPr>
              <a:t>Rom. 10:9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Baptized			</a:t>
            </a:r>
            <a:r>
              <a:rPr lang="en-US" sz="3200" b="1" dirty="0" smtClean="0">
                <a:solidFill>
                  <a:schemeClr val="tx1"/>
                </a:solidFill>
              </a:rPr>
              <a:t>Mark 16:16</a:t>
            </a:r>
            <a:endParaRPr lang="en-US" sz="3200" b="1" dirty="0">
              <a:solidFill>
                <a:schemeClr val="tx1"/>
              </a:solidFill>
            </a:endParaRPr>
          </a:p>
          <a:p>
            <a:pPr>
              <a:spcBef>
                <a:spcPct val="20000"/>
              </a:spcBef>
              <a:spcAft>
                <a:spcPct val="40000"/>
              </a:spcAft>
            </a:pPr>
            <a:r>
              <a:rPr lang="en-US" sz="3000" b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Faithful			Rev. 2:10</a:t>
            </a:r>
          </a:p>
        </p:txBody>
      </p:sp>
    </p:spTree>
    <p:extLst>
      <p:ext uri="{BB962C8B-B14F-4D97-AF65-F5344CB8AC3E}">
        <p14:creationId xmlns:p14="http://schemas.microsoft.com/office/powerpoint/2010/main" val="262706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1403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Peter and Apostasy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Peter knew about apostasy, personally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69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196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Peter and Apostasy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Peter knew about apostasy, personally</a:t>
            </a: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1 Peter 2:1 – Christians can be ungodly</a:t>
            </a:r>
          </a:p>
        </p:txBody>
      </p:sp>
    </p:spTree>
    <p:extLst>
      <p:ext uri="{BB962C8B-B14F-4D97-AF65-F5344CB8AC3E}">
        <p14:creationId xmlns:p14="http://schemas.microsoft.com/office/powerpoint/2010/main" val="90156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Peter and Apostasy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Peter knew about apostasy, personally</a:t>
            </a: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1 Peter 2:1 – Christians can be ungodly</a:t>
            </a: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1 Peter 4:3 – They can fail to stop sinning</a:t>
            </a:r>
          </a:p>
        </p:txBody>
      </p:sp>
    </p:spTree>
    <p:extLst>
      <p:ext uri="{BB962C8B-B14F-4D97-AF65-F5344CB8AC3E}">
        <p14:creationId xmlns:p14="http://schemas.microsoft.com/office/powerpoint/2010/main" val="406729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308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Peter and Apostasy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Peter knew about apostasy, personally</a:t>
            </a: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1 Peter 2:1 – Christians can be ungodly</a:t>
            </a: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1 Peter 4:3 – They can fail to stop sinning</a:t>
            </a: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2 Peter 2:20 – They can be bound again</a:t>
            </a:r>
          </a:p>
        </p:txBody>
      </p:sp>
    </p:spTree>
    <p:extLst>
      <p:ext uri="{BB962C8B-B14F-4D97-AF65-F5344CB8AC3E}">
        <p14:creationId xmlns:p14="http://schemas.microsoft.com/office/powerpoint/2010/main" val="263336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364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Peter and Apostasy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Peter knew about apostasy, personally</a:t>
            </a: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1 Peter 2:1 – Christians can be ungodly</a:t>
            </a: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1 Peter 4:3 – They can fail to stop sinning</a:t>
            </a: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2 Peter 2:20 – They can be bound again</a:t>
            </a: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2 Peter 2:21 – Better to never be saved!</a:t>
            </a:r>
          </a:p>
        </p:txBody>
      </p:sp>
    </p:spTree>
    <p:extLst>
      <p:ext uri="{BB962C8B-B14F-4D97-AF65-F5344CB8AC3E}">
        <p14:creationId xmlns:p14="http://schemas.microsoft.com/office/powerpoint/2010/main" val="266980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5946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Peter and Apostasy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Peter knew about apostasy, personally</a:t>
            </a: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1 Peter 2:1 – Christians can be ungodly</a:t>
            </a: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1 Peter 4:3 – They can fail to stop sinning</a:t>
            </a: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2 Peter 2:20 – They can be bound again</a:t>
            </a: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2 Peter 2:21 – Better to never be saved!</a:t>
            </a:r>
          </a:p>
          <a:p>
            <a:pPr indent="-227012" algn="l">
              <a:spcAft>
                <a:spcPct val="30000"/>
              </a:spcAft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indent="-227012" algn="l">
              <a:spcAft>
                <a:spcPct val="30000"/>
              </a:spcAft>
            </a:pPr>
            <a:endParaRPr lang="en-US" sz="2800" b="1" dirty="0">
              <a:solidFill>
                <a:schemeClr val="tx1"/>
              </a:solidFill>
            </a:endParaRPr>
          </a:p>
          <a:p>
            <a:pPr indent="-227012" algn="l">
              <a:spcAft>
                <a:spcPct val="30000"/>
              </a:spcAft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indent="-227012">
              <a:spcAft>
                <a:spcPct val="30000"/>
              </a:spcAft>
            </a:pPr>
            <a:r>
              <a:rPr lang="en-US" sz="3200" b="1" i="1" dirty="0" smtClean="0">
                <a:solidFill>
                  <a:srgbClr val="FFFF00"/>
                </a:solidFill>
              </a:rPr>
              <a:t>Peter shows how to NEVER fall away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52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Designs\Neon Frame.pot</Template>
  <TotalTime>7991</TotalTime>
  <Pages>37</Pages>
  <Words>795</Words>
  <Application>Microsoft Office PowerPoint</Application>
  <PresentationFormat>On-screen Show (4:3)</PresentationFormat>
  <Paragraphs>176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Neon Frame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Glorious God and His Glorious Church</dc:title>
  <dc:subject/>
  <dc:creator>Dan Jenkins</dc:creator>
  <cp:keywords/>
  <dc:description/>
  <cp:lastModifiedBy>Cindy Nelson</cp:lastModifiedBy>
  <cp:revision>221</cp:revision>
  <cp:lastPrinted>2014-03-23T11:10:29Z</cp:lastPrinted>
  <dcterms:created xsi:type="dcterms:W3CDTF">1999-05-09T20:26:14Z</dcterms:created>
  <dcterms:modified xsi:type="dcterms:W3CDTF">2014-03-24T17:04:04Z</dcterms:modified>
</cp:coreProperties>
</file>