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9" r:id="rId1"/>
  </p:sldMasterIdLst>
  <p:notesMasterIdLst>
    <p:notesMasterId r:id="rId47"/>
  </p:notesMasterIdLst>
  <p:handoutMasterIdLst>
    <p:handoutMasterId r:id="rId48"/>
  </p:handoutMasterIdLst>
  <p:sldIdLst>
    <p:sldId id="1803" r:id="rId2"/>
    <p:sldId id="1368" r:id="rId3"/>
    <p:sldId id="1883" r:id="rId4"/>
    <p:sldId id="1955" r:id="rId5"/>
    <p:sldId id="1956" r:id="rId6"/>
    <p:sldId id="1957" r:id="rId7"/>
    <p:sldId id="1958" r:id="rId8"/>
    <p:sldId id="1959" r:id="rId9"/>
    <p:sldId id="1960" r:id="rId10"/>
    <p:sldId id="1961" r:id="rId11"/>
    <p:sldId id="1962" r:id="rId12"/>
    <p:sldId id="1918" r:id="rId13"/>
    <p:sldId id="1964" r:id="rId14"/>
    <p:sldId id="1965" r:id="rId15"/>
    <p:sldId id="1919" r:id="rId16"/>
    <p:sldId id="1920" r:id="rId17"/>
    <p:sldId id="1921" r:id="rId18"/>
    <p:sldId id="1922" r:id="rId19"/>
    <p:sldId id="1928" r:id="rId20"/>
    <p:sldId id="1923" r:id="rId21"/>
    <p:sldId id="1925" r:id="rId22"/>
    <p:sldId id="1926" r:id="rId23"/>
    <p:sldId id="1927" r:id="rId24"/>
    <p:sldId id="1929" r:id="rId25"/>
    <p:sldId id="1916" r:id="rId26"/>
    <p:sldId id="1936" r:id="rId27"/>
    <p:sldId id="1937" r:id="rId28"/>
    <p:sldId id="1938" r:id="rId29"/>
    <p:sldId id="1939" r:id="rId30"/>
    <p:sldId id="1940" r:id="rId31"/>
    <p:sldId id="1941" r:id="rId32"/>
    <p:sldId id="1942" r:id="rId33"/>
    <p:sldId id="1931" r:id="rId34"/>
    <p:sldId id="1944" r:id="rId35"/>
    <p:sldId id="1966" r:id="rId36"/>
    <p:sldId id="1967" r:id="rId37"/>
    <p:sldId id="1945" r:id="rId38"/>
    <p:sldId id="1946" r:id="rId39"/>
    <p:sldId id="1914" r:id="rId40"/>
    <p:sldId id="1949" r:id="rId41"/>
    <p:sldId id="1950" r:id="rId42"/>
    <p:sldId id="1951" r:id="rId43"/>
    <p:sldId id="1952" r:id="rId44"/>
    <p:sldId id="1953" r:id="rId45"/>
    <p:sldId id="1954" r:id="rId46"/>
  </p:sldIdLst>
  <p:sldSz cx="9144000" cy="6858000" type="screen4x3"/>
  <p:notesSz cx="7102475" cy="9388475"/>
  <p:kinsoku lang="ja-JP" invalStChars="、。，．・：；？！゛゜ヽヾゝゞ々ー’”）〕］｝〉》」』】°‰′″℃￠％ぁぃぅぇぉっゃゅょゎァィゥェォッャュョヮヵヶ!%),.:;?]}｡｣､･ｧｨｩｪｫｬｭｮｯｰﾞﾟ" invalEndChars="‘“（〔［｛〈《「『【￥＄$([\{｢￡"/>
  <p:defaultTextStyle>
    <a:defPPr>
      <a:defRPr lang="en-US"/>
    </a:defPPr>
    <a:lvl1pPr algn="ctr" rtl="0" fontAlgn="base">
      <a:spcBef>
        <a:spcPct val="0"/>
      </a:spcBef>
      <a:spcAft>
        <a:spcPct val="0"/>
      </a:spcAft>
      <a:defRPr sz="2400" kern="1200">
        <a:solidFill>
          <a:schemeClr val="tx2"/>
        </a:solidFill>
        <a:latin typeface="Arial" pitchFamily="34" charset="0"/>
        <a:ea typeface="+mn-ea"/>
        <a:cs typeface="+mn-cs"/>
      </a:defRPr>
    </a:lvl1pPr>
    <a:lvl2pPr marL="457200" algn="ctr" rtl="0" fontAlgn="base">
      <a:spcBef>
        <a:spcPct val="0"/>
      </a:spcBef>
      <a:spcAft>
        <a:spcPct val="0"/>
      </a:spcAft>
      <a:defRPr sz="2400" kern="1200">
        <a:solidFill>
          <a:schemeClr val="tx2"/>
        </a:solidFill>
        <a:latin typeface="Arial" pitchFamily="34" charset="0"/>
        <a:ea typeface="+mn-ea"/>
        <a:cs typeface="+mn-cs"/>
      </a:defRPr>
    </a:lvl2pPr>
    <a:lvl3pPr marL="914400" algn="ctr" rtl="0" fontAlgn="base">
      <a:spcBef>
        <a:spcPct val="0"/>
      </a:spcBef>
      <a:spcAft>
        <a:spcPct val="0"/>
      </a:spcAft>
      <a:defRPr sz="2400" kern="1200">
        <a:solidFill>
          <a:schemeClr val="tx2"/>
        </a:solidFill>
        <a:latin typeface="Arial" pitchFamily="34" charset="0"/>
        <a:ea typeface="+mn-ea"/>
        <a:cs typeface="+mn-cs"/>
      </a:defRPr>
    </a:lvl3pPr>
    <a:lvl4pPr marL="1371600" algn="ctr" rtl="0" fontAlgn="base">
      <a:spcBef>
        <a:spcPct val="0"/>
      </a:spcBef>
      <a:spcAft>
        <a:spcPct val="0"/>
      </a:spcAft>
      <a:defRPr sz="2400" kern="1200">
        <a:solidFill>
          <a:schemeClr val="tx2"/>
        </a:solidFill>
        <a:latin typeface="Arial" pitchFamily="34" charset="0"/>
        <a:ea typeface="+mn-ea"/>
        <a:cs typeface="+mn-cs"/>
      </a:defRPr>
    </a:lvl4pPr>
    <a:lvl5pPr marL="1828800" algn="ctr" rtl="0" fontAlgn="base">
      <a:spcBef>
        <a:spcPct val="0"/>
      </a:spcBef>
      <a:spcAft>
        <a:spcPct val="0"/>
      </a:spcAft>
      <a:defRPr sz="2400" kern="1200">
        <a:solidFill>
          <a:schemeClr val="tx2"/>
        </a:solidFill>
        <a:latin typeface="Arial" pitchFamily="34" charset="0"/>
        <a:ea typeface="+mn-ea"/>
        <a:cs typeface="+mn-cs"/>
      </a:defRPr>
    </a:lvl5pPr>
    <a:lvl6pPr marL="2286000" algn="l" defTabSz="914400" rtl="0" eaLnBrk="1" latinLnBrk="0" hangingPunct="1">
      <a:defRPr sz="2400" kern="1200">
        <a:solidFill>
          <a:schemeClr val="tx2"/>
        </a:solidFill>
        <a:latin typeface="Arial" pitchFamily="34" charset="0"/>
        <a:ea typeface="+mn-ea"/>
        <a:cs typeface="+mn-cs"/>
      </a:defRPr>
    </a:lvl6pPr>
    <a:lvl7pPr marL="2743200" algn="l" defTabSz="914400" rtl="0" eaLnBrk="1" latinLnBrk="0" hangingPunct="1">
      <a:defRPr sz="2400" kern="1200">
        <a:solidFill>
          <a:schemeClr val="tx2"/>
        </a:solidFill>
        <a:latin typeface="Arial" pitchFamily="34" charset="0"/>
        <a:ea typeface="+mn-ea"/>
        <a:cs typeface="+mn-cs"/>
      </a:defRPr>
    </a:lvl7pPr>
    <a:lvl8pPr marL="3200400" algn="l" defTabSz="914400" rtl="0" eaLnBrk="1" latinLnBrk="0" hangingPunct="1">
      <a:defRPr sz="2400" kern="1200">
        <a:solidFill>
          <a:schemeClr val="tx2"/>
        </a:solidFill>
        <a:latin typeface="Arial" pitchFamily="34" charset="0"/>
        <a:ea typeface="+mn-ea"/>
        <a:cs typeface="+mn-cs"/>
      </a:defRPr>
    </a:lvl8pPr>
    <a:lvl9pPr marL="3657600" algn="l" defTabSz="914400" rtl="0" eaLnBrk="1" latinLnBrk="0" hangingPunct="1">
      <a:defRPr sz="2400" kern="1200">
        <a:solidFill>
          <a:schemeClr val="tx2"/>
        </a:solidFill>
        <a:latin typeface="Arial" pitchFamily="34" charset="0"/>
        <a:ea typeface="+mn-ea"/>
        <a:cs typeface="+mn-cs"/>
      </a:defRPr>
    </a:lvl9pPr>
  </p:defaultTextStyle>
  <p:extLst>
    <p:ext uri="{EFAFB233-063F-42B5-8137-9DF3F51BA10A}">
      <p15:sldGuideLst xmlns:p15="http://schemas.microsoft.com/office/powerpoint/2012/main">
        <p15:guide id="1" orient="horz" pos="576">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00"/>
    <a:srgbClr val="8EFECB"/>
    <a:srgbClr val="E62100"/>
    <a:srgbClr val="CC3300"/>
    <a:srgbClr val="00CC00"/>
    <a:srgbClr val="3333FF"/>
    <a:srgbClr val="CC0000"/>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80" autoAdjust="0"/>
    <p:restoredTop sz="86410"/>
  </p:normalViewPr>
  <p:slideViewPr>
    <p:cSldViewPr>
      <p:cViewPr varScale="1">
        <p:scale>
          <a:sx n="82" d="100"/>
          <a:sy n="82" d="100"/>
        </p:scale>
        <p:origin x="108" y="228"/>
      </p:cViewPr>
      <p:guideLst>
        <p:guide orient="horz" pos="576"/>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613764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body" sz="quarter" idx="3"/>
          </p:nvPr>
        </p:nvSpPr>
        <p:spPr bwMode="auto">
          <a:xfrm>
            <a:off x="948927" y="4459847"/>
            <a:ext cx="5204622" cy="4223851"/>
          </a:xfrm>
          <a:prstGeom prst="rect">
            <a:avLst/>
          </a:prstGeom>
          <a:noFill/>
          <a:ln w="12700">
            <a:noFill/>
            <a:miter lim="800000"/>
            <a:headEnd/>
            <a:tailEnd/>
          </a:ln>
          <a:effectLst/>
        </p:spPr>
        <p:txBody>
          <a:bodyPr vert="horz" wrap="square" lIns="92709" tIns="45541" rIns="92709" bIns="45541" numCol="1" anchor="t" anchorCtr="0" compatLnSpc="1">
            <a:prstTxWarp prst="textNoShape">
              <a:avLst/>
            </a:prstTxWarp>
          </a:bodyPr>
          <a:lstStyle/>
          <a:p>
            <a:pPr lvl="0"/>
            <a:r>
              <a:rPr lang="en-US" smtClean="0"/>
              <a:t>Click to edit Master notes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1" name="Rectangle 3"/>
          <p:cNvSpPr>
            <a:spLocks noGrp="1" noRot="1" noChangeAspect="1" noChangeArrowheads="1" noTextEdit="1"/>
          </p:cNvSpPr>
          <p:nvPr>
            <p:ph type="sldImg" idx="2"/>
          </p:nvPr>
        </p:nvSpPr>
        <p:spPr bwMode="auto">
          <a:xfrm>
            <a:off x="1212850" y="709613"/>
            <a:ext cx="4676775" cy="3506787"/>
          </a:xfrm>
          <a:prstGeom prst="rect">
            <a:avLst/>
          </a:prstGeom>
          <a:noFill/>
          <a:ln w="12700">
            <a:solidFill>
              <a:schemeClr val="tx1"/>
            </a:solidFill>
            <a:miter lim="800000"/>
            <a:headEnd/>
            <a:tailEnd/>
          </a:ln>
          <a:effectLst/>
        </p:spPr>
      </p:sp>
    </p:spTree>
    <p:extLst>
      <p:ext uri="{BB962C8B-B14F-4D97-AF65-F5344CB8AC3E}">
        <p14:creationId xmlns:p14="http://schemas.microsoft.com/office/powerpoint/2010/main" val="253568602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Book Antiqua"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Book Antiqua"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Book Antiqua"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Book Antiqua"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Book Antiqua"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2306" name="Rectangle 2"/>
          <p:cNvSpPr>
            <a:spLocks noGrp="1" noRot="1" noChangeAspect="1" noChangeArrowheads="1" noTextEdit="1"/>
          </p:cNvSpPr>
          <p:nvPr>
            <p:ph type="sldImg"/>
          </p:nvPr>
        </p:nvSpPr>
        <p:spPr>
          <a:ln/>
        </p:spPr>
      </p:sp>
      <p:sp>
        <p:nvSpPr>
          <p:cNvPr id="240230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60937189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6151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69532637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1638366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953161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172123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310160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3640363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5523031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99571514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049716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8658" name="Rectangle 2"/>
          <p:cNvSpPr>
            <a:spLocks noGrp="1" noRot="1" noChangeAspect="1" noChangeArrowheads="1" noTextEdit="1"/>
          </p:cNvSpPr>
          <p:nvPr>
            <p:ph type="sldImg"/>
          </p:nvPr>
        </p:nvSpPr>
        <p:spPr>
          <a:ln/>
        </p:spPr>
      </p:sp>
      <p:sp>
        <p:nvSpPr>
          <p:cNvPr id="1478659"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6626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9766647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68472323"/>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37042953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80099338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3716804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2978541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41392941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199349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9130501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50985342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6771880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47650499"/>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5216248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19543330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31470761"/>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6501700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33003925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193402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956612628"/>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83839715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3317440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54974246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440868130"/>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11885108"/>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6861794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45635102"/>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498496112"/>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1922" name="Rectangle 2"/>
          <p:cNvSpPr>
            <a:spLocks noGrp="1" noRot="1" noChangeAspect="1" noChangeArrowheads="1" noTextEdit="1"/>
          </p:cNvSpPr>
          <p:nvPr>
            <p:ph type="sldImg"/>
          </p:nvPr>
        </p:nvSpPr>
        <p:spPr>
          <a:ln/>
        </p:spPr>
      </p:sp>
      <p:sp>
        <p:nvSpPr>
          <p:cNvPr id="2641923"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26575244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6089671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1529335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345385900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27248858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6386" name="Rectangle 2"/>
          <p:cNvSpPr>
            <a:spLocks noGrp="1" noRot="1" noChangeAspect="1" noChangeArrowheads="1" noTextEdit="1"/>
          </p:cNvSpPr>
          <p:nvPr>
            <p:ph type="sldImg"/>
          </p:nvPr>
        </p:nvSpPr>
        <p:spPr>
          <a:ln/>
        </p:spPr>
      </p:sp>
      <p:sp>
        <p:nvSpPr>
          <p:cNvPr id="257638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9166852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91138" name="Group 2"/>
          <p:cNvGrpSpPr>
            <a:grpSpLocks/>
          </p:cNvGrpSpPr>
          <p:nvPr/>
        </p:nvGrpSpPr>
        <p:grpSpPr bwMode="auto">
          <a:xfrm>
            <a:off x="177800" y="230188"/>
            <a:ext cx="203200" cy="6503987"/>
            <a:chOff x="112" y="145"/>
            <a:chExt cx="128" cy="4097"/>
          </a:xfrm>
        </p:grpSpPr>
        <p:sp>
          <p:nvSpPr>
            <p:cNvPr id="91139"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91140"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chemeClr val="tx1"/>
                </a:solidFill>
                <a:latin typeface="Times New Roman" pitchFamily="18" charset="0"/>
              </a:endParaRPr>
            </a:p>
          </p:txBody>
        </p:sp>
      </p:grpSp>
      <p:grpSp>
        <p:nvGrpSpPr>
          <p:cNvPr id="91141" name="Group 5"/>
          <p:cNvGrpSpPr>
            <a:grpSpLocks/>
          </p:cNvGrpSpPr>
          <p:nvPr/>
        </p:nvGrpSpPr>
        <p:grpSpPr bwMode="auto">
          <a:xfrm>
            <a:off x="8793163" y="220663"/>
            <a:ext cx="198437" cy="6408737"/>
            <a:chOff x="5539" y="139"/>
            <a:chExt cx="125" cy="4037"/>
          </a:xfrm>
        </p:grpSpPr>
        <p:sp>
          <p:nvSpPr>
            <p:cNvPr id="91142"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91143"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91144" name="Group 8"/>
          <p:cNvGrpSpPr>
            <a:grpSpLocks/>
          </p:cNvGrpSpPr>
          <p:nvPr/>
        </p:nvGrpSpPr>
        <p:grpSpPr bwMode="auto">
          <a:xfrm>
            <a:off x="412750" y="6477000"/>
            <a:ext cx="8686800" cy="228600"/>
            <a:chOff x="260" y="4080"/>
            <a:chExt cx="5472" cy="144"/>
          </a:xfrm>
        </p:grpSpPr>
        <p:sp>
          <p:nvSpPr>
            <p:cNvPr id="91145"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91146"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91147" name="Group 11"/>
          <p:cNvGrpSpPr>
            <a:grpSpLocks/>
          </p:cNvGrpSpPr>
          <p:nvPr/>
        </p:nvGrpSpPr>
        <p:grpSpPr bwMode="auto">
          <a:xfrm>
            <a:off x="76200" y="176213"/>
            <a:ext cx="8745538" cy="161925"/>
            <a:chOff x="48" y="111"/>
            <a:chExt cx="5509" cy="102"/>
          </a:xfrm>
        </p:grpSpPr>
        <p:sp>
          <p:nvSpPr>
            <p:cNvPr id="91148"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1149"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91150" name="Rectangle 14"/>
          <p:cNvSpPr>
            <a:spLocks noGrp="1" noChangeArrowheads="1"/>
          </p:cNvSpPr>
          <p:nvPr>
            <p:ph type="ctrTitle" sz="quarter"/>
          </p:nvPr>
        </p:nvSpPr>
        <p:spPr>
          <a:xfrm>
            <a:off x="685800" y="1981200"/>
            <a:ext cx="7772400" cy="1143000"/>
          </a:xfrm>
        </p:spPr>
        <p:txBody>
          <a:bodyPr anchor="ctr"/>
          <a:lstStyle>
            <a:lvl1pPr algn="ctr">
              <a:defRPr sz="4000">
                <a:solidFill>
                  <a:schemeClr val="tx1"/>
                </a:solidFill>
              </a:defRPr>
            </a:lvl1pPr>
          </a:lstStyle>
          <a:p>
            <a:r>
              <a:rPr lang="en-US"/>
              <a:t>Click to edit Master title style</a:t>
            </a:r>
          </a:p>
        </p:txBody>
      </p:sp>
      <p:sp>
        <p:nvSpPr>
          <p:cNvPr id="91151" name="Rectangle 15"/>
          <p:cNvSpPr>
            <a:spLocks noGrp="1" noChangeArrowheads="1"/>
          </p:cNvSpPr>
          <p:nvPr>
            <p:ph type="subTitle" sz="quarter" idx="1"/>
          </p:nvPr>
        </p:nvSpPr>
        <p:spPr>
          <a:xfrm>
            <a:off x="1371600" y="3886200"/>
            <a:ext cx="6400800" cy="1752600"/>
          </a:xfrm>
        </p:spPr>
        <p:txBody>
          <a:bodyPr/>
          <a:lstStyle>
            <a:lvl1pPr marL="0" indent="0" algn="ctr">
              <a:buFontTx/>
              <a:buNone/>
              <a:defRPr sz="2800"/>
            </a:lvl1pPr>
          </a:lstStyle>
          <a:p>
            <a:r>
              <a:rPr lang="en-US"/>
              <a:t>Click to edit Master subtitle style</a:t>
            </a:r>
          </a:p>
        </p:txBody>
      </p:sp>
      <p:sp>
        <p:nvSpPr>
          <p:cNvPr id="91152" name="Rectangle 16"/>
          <p:cNvSpPr>
            <a:spLocks noGrp="1" noChangeArrowheads="1"/>
          </p:cNvSpPr>
          <p:nvPr>
            <p:ph type="dt" sz="quarter" idx="2"/>
          </p:nvPr>
        </p:nvSpPr>
        <p:spPr>
          <a:xfrm>
            <a:off x="439738" y="5989638"/>
            <a:ext cx="1905000" cy="457200"/>
          </a:xfrm>
        </p:spPr>
        <p:txBody>
          <a:bodyPr/>
          <a:lstStyle>
            <a:lvl1pPr>
              <a:defRPr/>
            </a:lvl1pPr>
          </a:lstStyle>
          <a:p>
            <a:endParaRPr lang="en-US"/>
          </a:p>
        </p:txBody>
      </p:sp>
      <p:sp>
        <p:nvSpPr>
          <p:cNvPr id="91153" name="Rectangle 17"/>
          <p:cNvSpPr>
            <a:spLocks noGrp="1" noChangeArrowheads="1"/>
          </p:cNvSpPr>
          <p:nvPr>
            <p:ph type="ftr" sz="quarter" idx="3"/>
          </p:nvPr>
        </p:nvSpPr>
        <p:spPr>
          <a:xfrm>
            <a:off x="3135313" y="6002338"/>
            <a:ext cx="2895600" cy="457200"/>
          </a:xfrm>
        </p:spPr>
        <p:txBody>
          <a:bodyPr/>
          <a:lstStyle>
            <a:lvl1pPr>
              <a:defRPr/>
            </a:lvl1pPr>
          </a:lstStyle>
          <a:p>
            <a:endParaRPr lang="en-US"/>
          </a:p>
        </p:txBody>
      </p:sp>
      <p:sp>
        <p:nvSpPr>
          <p:cNvPr id="91154" name="Rectangle 18"/>
          <p:cNvSpPr>
            <a:spLocks noGrp="1" noChangeArrowheads="1"/>
          </p:cNvSpPr>
          <p:nvPr>
            <p:ph type="sldNum" sz="quarter" idx="4"/>
          </p:nvPr>
        </p:nvSpPr>
        <p:spPr>
          <a:xfrm>
            <a:off x="6800850" y="5978525"/>
            <a:ext cx="1905000" cy="457200"/>
          </a:xfrm>
        </p:spPr>
        <p:txBody>
          <a:bodyPr/>
          <a:lstStyle>
            <a:lvl1pPr>
              <a:defRPr/>
            </a:lvl1pPr>
          </a:lstStyle>
          <a:p>
            <a:fld id="{CFB42A4E-526A-450B-B887-7C0FF024AFB2}" type="slidenum">
              <a:rPr lang="en-US"/>
              <a:pPr/>
              <a:t>‹#›</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nodeType="afterEffect">
                                  <p:stCondLst>
                                    <p:cond delay="0"/>
                                  </p:stCondLst>
                                  <p:childTnLst>
                                    <p:set>
                                      <p:cBhvr>
                                        <p:cTn id="6" dur="1" fill="hold">
                                          <p:stCondLst>
                                            <p:cond delay="0"/>
                                          </p:stCondLst>
                                        </p:cTn>
                                        <p:tgtEl>
                                          <p:spTgt spid="91138"/>
                                        </p:tgtEl>
                                        <p:attrNameLst>
                                          <p:attrName>style.visibility</p:attrName>
                                        </p:attrNameLst>
                                      </p:cBhvr>
                                      <p:to>
                                        <p:strVal val="visible"/>
                                      </p:to>
                                    </p:set>
                                    <p:anim calcmode="lin" valueType="num">
                                      <p:cBhvr additive="base">
                                        <p:cTn id="7" dur="500" fill="hold"/>
                                        <p:tgtEl>
                                          <p:spTgt spid="91138"/>
                                        </p:tgtEl>
                                        <p:attrNameLst>
                                          <p:attrName>ppt_x</p:attrName>
                                        </p:attrNameLst>
                                      </p:cBhvr>
                                      <p:tavLst>
                                        <p:tav tm="0">
                                          <p:val>
                                            <p:strVal val="#ppt_x"/>
                                          </p:val>
                                        </p:tav>
                                        <p:tav tm="100000">
                                          <p:val>
                                            <p:strVal val="#ppt_x"/>
                                          </p:val>
                                        </p:tav>
                                      </p:tavLst>
                                    </p:anim>
                                    <p:anim calcmode="lin" valueType="num">
                                      <p:cBhvr additive="base">
                                        <p:cTn id="8" dur="500" fill="hold"/>
                                        <p:tgtEl>
                                          <p:spTgt spid="91138"/>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2" presetClass="entr" presetSubtype="8" fill="hold" nodeType="afterEffect">
                                  <p:stCondLst>
                                    <p:cond delay="0"/>
                                  </p:stCondLst>
                                  <p:childTnLst>
                                    <p:set>
                                      <p:cBhvr>
                                        <p:cTn id="11" dur="1" fill="hold">
                                          <p:stCondLst>
                                            <p:cond delay="0"/>
                                          </p:stCondLst>
                                        </p:cTn>
                                        <p:tgtEl>
                                          <p:spTgt spid="91144"/>
                                        </p:tgtEl>
                                        <p:attrNameLst>
                                          <p:attrName>style.visibility</p:attrName>
                                        </p:attrNameLst>
                                      </p:cBhvr>
                                      <p:to>
                                        <p:strVal val="visible"/>
                                      </p:to>
                                    </p:set>
                                    <p:anim calcmode="lin" valueType="num">
                                      <p:cBhvr additive="base">
                                        <p:cTn id="12" dur="500" fill="hold"/>
                                        <p:tgtEl>
                                          <p:spTgt spid="91144"/>
                                        </p:tgtEl>
                                        <p:attrNameLst>
                                          <p:attrName>ppt_x</p:attrName>
                                        </p:attrNameLst>
                                      </p:cBhvr>
                                      <p:tavLst>
                                        <p:tav tm="0">
                                          <p:val>
                                            <p:strVal val="0-#ppt_w/2"/>
                                          </p:val>
                                        </p:tav>
                                        <p:tav tm="100000">
                                          <p:val>
                                            <p:strVal val="#ppt_x"/>
                                          </p:val>
                                        </p:tav>
                                      </p:tavLst>
                                    </p:anim>
                                    <p:anim calcmode="lin" valueType="num">
                                      <p:cBhvr additive="base">
                                        <p:cTn id="13" dur="500" fill="hold"/>
                                        <p:tgtEl>
                                          <p:spTgt spid="91144"/>
                                        </p:tgtEl>
                                        <p:attrNameLst>
                                          <p:attrName>ppt_y</p:attrName>
                                        </p:attrNameLst>
                                      </p:cBhvr>
                                      <p:tavLst>
                                        <p:tav tm="0">
                                          <p:val>
                                            <p:strVal val="#ppt_y"/>
                                          </p:val>
                                        </p:tav>
                                        <p:tav tm="100000">
                                          <p:val>
                                            <p:strVal val="#ppt_y"/>
                                          </p:val>
                                        </p:tav>
                                      </p:tavLst>
                                    </p:anim>
                                  </p:childTnLst>
                                </p:cTn>
                              </p:par>
                            </p:childTnLst>
                          </p:cTn>
                        </p:par>
                        <p:par>
                          <p:cTn id="14" fill="hold">
                            <p:stCondLst>
                              <p:cond delay="1000"/>
                            </p:stCondLst>
                            <p:childTnLst>
                              <p:par>
                                <p:cTn id="15" presetID="2" presetClass="entr" presetSubtype="4" fill="hold" nodeType="afterEffect">
                                  <p:stCondLst>
                                    <p:cond delay="0"/>
                                  </p:stCondLst>
                                  <p:childTnLst>
                                    <p:set>
                                      <p:cBhvr>
                                        <p:cTn id="16" dur="1" fill="hold">
                                          <p:stCondLst>
                                            <p:cond delay="0"/>
                                          </p:stCondLst>
                                        </p:cTn>
                                        <p:tgtEl>
                                          <p:spTgt spid="91141"/>
                                        </p:tgtEl>
                                        <p:attrNameLst>
                                          <p:attrName>style.visibility</p:attrName>
                                        </p:attrNameLst>
                                      </p:cBhvr>
                                      <p:to>
                                        <p:strVal val="visible"/>
                                      </p:to>
                                    </p:set>
                                    <p:anim calcmode="lin" valueType="num">
                                      <p:cBhvr additive="base">
                                        <p:cTn id="17" dur="500" fill="hold"/>
                                        <p:tgtEl>
                                          <p:spTgt spid="91141"/>
                                        </p:tgtEl>
                                        <p:attrNameLst>
                                          <p:attrName>ppt_x</p:attrName>
                                        </p:attrNameLst>
                                      </p:cBhvr>
                                      <p:tavLst>
                                        <p:tav tm="0">
                                          <p:val>
                                            <p:strVal val="#ppt_x"/>
                                          </p:val>
                                        </p:tav>
                                        <p:tav tm="100000">
                                          <p:val>
                                            <p:strVal val="#ppt_x"/>
                                          </p:val>
                                        </p:tav>
                                      </p:tavLst>
                                    </p:anim>
                                    <p:anim calcmode="lin" valueType="num">
                                      <p:cBhvr additive="base">
                                        <p:cTn id="18" dur="500" fill="hold"/>
                                        <p:tgtEl>
                                          <p:spTgt spid="9114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2" fill="hold" nodeType="afterEffect">
                                  <p:stCondLst>
                                    <p:cond delay="0"/>
                                  </p:stCondLst>
                                  <p:childTnLst>
                                    <p:set>
                                      <p:cBhvr>
                                        <p:cTn id="21" dur="1" fill="hold">
                                          <p:stCondLst>
                                            <p:cond delay="0"/>
                                          </p:stCondLst>
                                        </p:cTn>
                                        <p:tgtEl>
                                          <p:spTgt spid="91147"/>
                                        </p:tgtEl>
                                        <p:attrNameLst>
                                          <p:attrName>style.visibility</p:attrName>
                                        </p:attrNameLst>
                                      </p:cBhvr>
                                      <p:to>
                                        <p:strVal val="visible"/>
                                      </p:to>
                                    </p:set>
                                    <p:anim calcmode="lin" valueType="num">
                                      <p:cBhvr additive="base">
                                        <p:cTn id="22" dur="500" fill="hold"/>
                                        <p:tgtEl>
                                          <p:spTgt spid="91147"/>
                                        </p:tgtEl>
                                        <p:attrNameLst>
                                          <p:attrName>ppt_x</p:attrName>
                                        </p:attrNameLst>
                                      </p:cBhvr>
                                      <p:tavLst>
                                        <p:tav tm="0">
                                          <p:val>
                                            <p:strVal val="1+#ppt_w/2"/>
                                          </p:val>
                                        </p:tav>
                                        <p:tav tm="100000">
                                          <p:val>
                                            <p:strVal val="#ppt_x"/>
                                          </p:val>
                                        </p:tav>
                                      </p:tavLst>
                                    </p:anim>
                                    <p:anim calcmode="lin" valueType="num">
                                      <p:cBhvr additive="base">
                                        <p:cTn id="23" dur="500" fill="hold"/>
                                        <p:tgtEl>
                                          <p:spTgt spid="91147"/>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37E0B30E-D9E0-4518-9692-94D981E9CF91}"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09600"/>
            <a:ext cx="1943100" cy="5334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096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6BDF86-D105-433D-A38A-80DE0D592CA5}"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DD9B6D8B-28F8-4308-9C28-7C5B0091DA84}"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p>
        </p:txBody>
      </p:sp>
      <p:sp>
        <p:nvSpPr>
          <p:cNvPr id="5" name="Footer Placeholder 4"/>
          <p:cNvSpPr>
            <a:spLocks noGrp="1"/>
          </p:cNvSpPr>
          <p:nvPr>
            <p:ph type="ftr" sz="quarter" idx="11"/>
          </p:nvPr>
        </p:nvSpPr>
        <p:spPr/>
        <p:txBody>
          <a:bodyPr/>
          <a:lstStyle>
            <a:lvl1pPr>
              <a:defRPr/>
            </a:lvl1pPr>
          </a:lstStyle>
          <a:p>
            <a:endParaRPr lang="en-US"/>
          </a:p>
        </p:txBody>
      </p:sp>
      <p:sp>
        <p:nvSpPr>
          <p:cNvPr id="6" name="Slide Number Placeholder 5"/>
          <p:cNvSpPr>
            <a:spLocks noGrp="1"/>
          </p:cNvSpPr>
          <p:nvPr>
            <p:ph type="sldNum" sz="quarter" idx="12"/>
          </p:nvPr>
        </p:nvSpPr>
        <p:spPr/>
        <p:txBody>
          <a:bodyPr/>
          <a:lstStyle>
            <a:lvl1pPr>
              <a:defRPr/>
            </a:lvl1pPr>
          </a:lstStyle>
          <a:p>
            <a:fld id="{0B183F12-A562-4C48-B7D7-C3F3F04ADC43}"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52600"/>
            <a:ext cx="3810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15F6E599-CB97-40C8-B4FB-4C23680EAF6A}"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p>
        </p:txBody>
      </p:sp>
      <p:sp>
        <p:nvSpPr>
          <p:cNvPr id="8" name="Footer Placeholder 7"/>
          <p:cNvSpPr>
            <a:spLocks noGrp="1"/>
          </p:cNvSpPr>
          <p:nvPr>
            <p:ph type="ftr" sz="quarter" idx="11"/>
          </p:nvPr>
        </p:nvSpPr>
        <p:spPr/>
        <p:txBody>
          <a:bodyPr/>
          <a:lstStyle>
            <a:lvl1pPr>
              <a:defRPr/>
            </a:lvl1pPr>
          </a:lstStyle>
          <a:p>
            <a:endParaRPr lang="en-US"/>
          </a:p>
        </p:txBody>
      </p:sp>
      <p:sp>
        <p:nvSpPr>
          <p:cNvPr id="9" name="Slide Number Placeholder 8"/>
          <p:cNvSpPr>
            <a:spLocks noGrp="1"/>
          </p:cNvSpPr>
          <p:nvPr>
            <p:ph type="sldNum" sz="quarter" idx="12"/>
          </p:nvPr>
        </p:nvSpPr>
        <p:spPr/>
        <p:txBody>
          <a:bodyPr/>
          <a:lstStyle>
            <a:lvl1pPr>
              <a:defRPr/>
            </a:lvl1pPr>
          </a:lstStyle>
          <a:p>
            <a:fld id="{86E78B1A-C7EA-488D-BD8D-80A09A89BC27}"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p>
        </p:txBody>
      </p:sp>
      <p:sp>
        <p:nvSpPr>
          <p:cNvPr id="4" name="Footer Placeholder 3"/>
          <p:cNvSpPr>
            <a:spLocks noGrp="1"/>
          </p:cNvSpPr>
          <p:nvPr>
            <p:ph type="ftr" sz="quarter" idx="11"/>
          </p:nvPr>
        </p:nvSpPr>
        <p:spPr/>
        <p:txBody>
          <a:bodyPr/>
          <a:lstStyle>
            <a:lvl1pPr>
              <a:defRPr/>
            </a:lvl1pPr>
          </a:lstStyle>
          <a:p>
            <a:endParaRPr lang="en-US"/>
          </a:p>
        </p:txBody>
      </p:sp>
      <p:sp>
        <p:nvSpPr>
          <p:cNvPr id="5" name="Slide Number Placeholder 4"/>
          <p:cNvSpPr>
            <a:spLocks noGrp="1"/>
          </p:cNvSpPr>
          <p:nvPr>
            <p:ph type="sldNum" sz="quarter" idx="12"/>
          </p:nvPr>
        </p:nvSpPr>
        <p:spPr/>
        <p:txBody>
          <a:bodyPr/>
          <a:lstStyle>
            <a:lvl1pPr>
              <a:defRPr/>
            </a:lvl1pPr>
          </a:lstStyle>
          <a:p>
            <a:fld id="{F04EB897-D9EA-41DF-8910-CDAD3C11F42D}"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p>
        </p:txBody>
      </p:sp>
      <p:sp>
        <p:nvSpPr>
          <p:cNvPr id="3" name="Footer Placeholder 2"/>
          <p:cNvSpPr>
            <a:spLocks noGrp="1"/>
          </p:cNvSpPr>
          <p:nvPr>
            <p:ph type="ftr" sz="quarter" idx="11"/>
          </p:nvPr>
        </p:nvSpPr>
        <p:spPr/>
        <p:txBody>
          <a:bodyPr/>
          <a:lstStyle>
            <a:lvl1pPr>
              <a:defRPr/>
            </a:lvl1pPr>
          </a:lstStyle>
          <a:p>
            <a:endParaRPr lang="en-US"/>
          </a:p>
        </p:txBody>
      </p:sp>
      <p:sp>
        <p:nvSpPr>
          <p:cNvPr id="4" name="Slide Number Placeholder 3"/>
          <p:cNvSpPr>
            <a:spLocks noGrp="1"/>
          </p:cNvSpPr>
          <p:nvPr>
            <p:ph type="sldNum" sz="quarter" idx="12"/>
          </p:nvPr>
        </p:nvSpPr>
        <p:spPr/>
        <p:txBody>
          <a:bodyPr/>
          <a:lstStyle>
            <a:lvl1pPr>
              <a:defRPr/>
            </a:lvl1pPr>
          </a:lstStyle>
          <a:p>
            <a:fld id="{0A9ADC0B-1E34-4CC2-8D2D-60EBDF03DD1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A0E34076-D2BF-4F3B-AF29-7CB39ECCC72C}"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p>
        </p:txBody>
      </p:sp>
      <p:sp>
        <p:nvSpPr>
          <p:cNvPr id="6" name="Footer Placeholder 5"/>
          <p:cNvSpPr>
            <a:spLocks noGrp="1"/>
          </p:cNvSpPr>
          <p:nvPr>
            <p:ph type="ftr" sz="quarter" idx="11"/>
          </p:nvPr>
        </p:nvSpPr>
        <p:spPr/>
        <p:txBody>
          <a:bodyPr/>
          <a:lstStyle>
            <a:lvl1pPr>
              <a:defRPr/>
            </a:lvl1pPr>
          </a:lstStyle>
          <a:p>
            <a:endParaRPr lang="en-US"/>
          </a:p>
        </p:txBody>
      </p:sp>
      <p:sp>
        <p:nvSpPr>
          <p:cNvPr id="7" name="Slide Number Placeholder 6"/>
          <p:cNvSpPr>
            <a:spLocks noGrp="1"/>
          </p:cNvSpPr>
          <p:nvPr>
            <p:ph type="sldNum" sz="quarter" idx="12"/>
          </p:nvPr>
        </p:nvSpPr>
        <p:spPr/>
        <p:txBody>
          <a:bodyPr/>
          <a:lstStyle>
            <a:lvl1pPr>
              <a:defRPr/>
            </a:lvl1pPr>
          </a:lstStyle>
          <a:p>
            <a:fld id="{42970DC2-A149-4913-9AE7-2E595CBDE542}"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pSp>
        <p:nvGrpSpPr>
          <p:cNvPr id="90114" name="Group 2"/>
          <p:cNvGrpSpPr>
            <a:grpSpLocks/>
          </p:cNvGrpSpPr>
          <p:nvPr/>
        </p:nvGrpSpPr>
        <p:grpSpPr bwMode="auto">
          <a:xfrm>
            <a:off x="177800" y="230188"/>
            <a:ext cx="203200" cy="6503987"/>
            <a:chOff x="112" y="145"/>
            <a:chExt cx="128" cy="4097"/>
          </a:xfrm>
        </p:grpSpPr>
        <p:sp>
          <p:nvSpPr>
            <p:cNvPr id="90115" name="Rectangle 3"/>
            <p:cNvSpPr>
              <a:spLocks noChangeArrowheads="1"/>
            </p:cNvSpPr>
            <p:nvPr/>
          </p:nvSpPr>
          <p:spPr bwMode="auto">
            <a:xfrm flipH="1">
              <a:off x="192" y="162"/>
              <a:ext cx="48" cy="4080"/>
            </a:xfrm>
            <a:prstGeom prst="rect">
              <a:avLst/>
            </a:prstGeom>
            <a:gradFill rotWithShape="0">
              <a:gsLst>
                <a:gs pos="0">
                  <a:schemeClr val="bg1"/>
                </a:gs>
                <a:gs pos="100000">
                  <a:schemeClr val="folHlink"/>
                </a:gs>
              </a:gsLst>
              <a:lin ang="5400000" scaled="1"/>
            </a:gradFill>
            <a:ln w="9525">
              <a:noFill/>
              <a:miter lim="800000"/>
              <a:headEnd/>
              <a:tailEnd/>
            </a:ln>
            <a:effectLst/>
          </p:spPr>
          <p:txBody>
            <a:bodyPr wrap="none" anchor="ctr"/>
            <a:lstStyle/>
            <a:p>
              <a:endParaRPr lang="en-US"/>
            </a:p>
          </p:txBody>
        </p:sp>
        <p:sp>
          <p:nvSpPr>
            <p:cNvPr id="90116" name="Rectangle 4"/>
            <p:cNvSpPr>
              <a:spLocks noChangeArrowheads="1"/>
            </p:cNvSpPr>
            <p:nvPr/>
          </p:nvSpPr>
          <p:spPr bwMode="auto">
            <a:xfrm>
              <a:off x="112" y="145"/>
              <a:ext cx="48" cy="3941"/>
            </a:xfrm>
            <a:prstGeom prst="rect">
              <a:avLst/>
            </a:prstGeom>
            <a:gradFill rotWithShape="0">
              <a:gsLst>
                <a:gs pos="0">
                  <a:schemeClr val="bg1"/>
                </a:gs>
                <a:gs pos="100000">
                  <a:schemeClr val="hlink"/>
                </a:gs>
              </a:gsLst>
              <a:lin ang="5400000" scaled="1"/>
            </a:gradFill>
            <a:ln w="9525">
              <a:noFill/>
              <a:miter lim="800000"/>
              <a:headEnd/>
              <a:tailEnd/>
            </a:ln>
            <a:effectLst/>
          </p:spPr>
          <p:txBody>
            <a:bodyPr wrap="none" anchor="ctr"/>
            <a:lstStyle/>
            <a:p>
              <a:endParaRPr lang="en-US">
                <a:solidFill>
                  <a:schemeClr val="tx1"/>
                </a:solidFill>
                <a:latin typeface="Times New Roman" pitchFamily="18" charset="0"/>
              </a:endParaRPr>
            </a:p>
          </p:txBody>
        </p:sp>
      </p:grpSp>
      <p:grpSp>
        <p:nvGrpSpPr>
          <p:cNvPr id="90117" name="Group 5"/>
          <p:cNvGrpSpPr>
            <a:grpSpLocks/>
          </p:cNvGrpSpPr>
          <p:nvPr/>
        </p:nvGrpSpPr>
        <p:grpSpPr bwMode="auto">
          <a:xfrm>
            <a:off x="8793163" y="220663"/>
            <a:ext cx="198437" cy="6408737"/>
            <a:chOff x="5539" y="139"/>
            <a:chExt cx="125" cy="4037"/>
          </a:xfrm>
        </p:grpSpPr>
        <p:sp>
          <p:nvSpPr>
            <p:cNvPr id="90118" name="Rectangle 6"/>
            <p:cNvSpPr>
              <a:spLocks noChangeArrowheads="1"/>
            </p:cNvSpPr>
            <p:nvPr/>
          </p:nvSpPr>
          <p:spPr bwMode="auto">
            <a:xfrm rot="-10800000" flipH="1" flipV="1">
              <a:off x="5621" y="139"/>
              <a:ext cx="43" cy="3989"/>
            </a:xfrm>
            <a:prstGeom prst="rect">
              <a:avLst/>
            </a:prstGeom>
            <a:gradFill rotWithShape="0">
              <a:gsLst>
                <a:gs pos="0">
                  <a:schemeClr val="accent1"/>
                </a:gs>
                <a:gs pos="100000">
                  <a:schemeClr val="bg1"/>
                </a:gs>
              </a:gsLst>
              <a:lin ang="5400000" scaled="1"/>
            </a:gradFill>
            <a:ln w="9525">
              <a:noFill/>
              <a:miter lim="800000"/>
              <a:headEnd/>
              <a:tailEnd/>
            </a:ln>
            <a:effectLst/>
          </p:spPr>
          <p:txBody>
            <a:bodyPr wrap="none" anchor="ctr"/>
            <a:lstStyle/>
            <a:p>
              <a:endParaRPr lang="en-US"/>
            </a:p>
          </p:txBody>
        </p:sp>
        <p:sp>
          <p:nvSpPr>
            <p:cNvPr id="90119" name="Rectangle 7"/>
            <p:cNvSpPr>
              <a:spLocks noChangeArrowheads="1"/>
            </p:cNvSpPr>
            <p:nvPr/>
          </p:nvSpPr>
          <p:spPr bwMode="auto">
            <a:xfrm rot="10800000" flipV="1">
              <a:off x="5539" y="240"/>
              <a:ext cx="49" cy="3936"/>
            </a:xfrm>
            <a:prstGeom prst="rect">
              <a:avLst/>
            </a:prstGeom>
            <a:gradFill rotWithShape="0">
              <a:gsLst>
                <a:gs pos="0">
                  <a:schemeClr val="accent2"/>
                </a:gs>
                <a:gs pos="100000">
                  <a:schemeClr val="bg1"/>
                </a:gs>
              </a:gsLst>
              <a:lin ang="5400000" scaled="1"/>
            </a:gradFill>
            <a:ln w="9525">
              <a:noFill/>
              <a:miter lim="800000"/>
              <a:headEnd/>
              <a:tailEnd/>
            </a:ln>
            <a:effectLst/>
          </p:spPr>
          <p:txBody>
            <a:bodyPr wrap="none" anchor="ctr"/>
            <a:lstStyle/>
            <a:p>
              <a:endParaRPr lang="en-US"/>
            </a:p>
          </p:txBody>
        </p:sp>
      </p:grpSp>
      <p:grpSp>
        <p:nvGrpSpPr>
          <p:cNvPr id="90120" name="Group 8"/>
          <p:cNvGrpSpPr>
            <a:grpSpLocks/>
          </p:cNvGrpSpPr>
          <p:nvPr/>
        </p:nvGrpSpPr>
        <p:grpSpPr bwMode="auto">
          <a:xfrm>
            <a:off x="412750" y="6477000"/>
            <a:ext cx="8686800" cy="228600"/>
            <a:chOff x="260" y="4080"/>
            <a:chExt cx="5472" cy="144"/>
          </a:xfrm>
        </p:grpSpPr>
        <p:sp>
          <p:nvSpPr>
            <p:cNvPr id="90121" name="Rectangle 9"/>
            <p:cNvSpPr>
              <a:spLocks noChangeArrowheads="1"/>
            </p:cNvSpPr>
            <p:nvPr/>
          </p:nvSpPr>
          <p:spPr bwMode="auto">
            <a:xfrm rot="5400000" flipV="1">
              <a:off x="2972" y="1368"/>
              <a:ext cx="48" cy="5472"/>
            </a:xfrm>
            <a:prstGeom prst="rect">
              <a:avLst/>
            </a:prstGeom>
            <a:gradFill rotWithShape="0">
              <a:gsLst>
                <a:gs pos="0">
                  <a:schemeClr val="bg1"/>
                </a:gs>
                <a:gs pos="100000">
                  <a:schemeClr val="accent1"/>
                </a:gs>
              </a:gsLst>
              <a:lin ang="0" scaled="1"/>
            </a:gradFill>
            <a:ln w="9525">
              <a:noFill/>
              <a:miter lim="800000"/>
              <a:headEnd/>
              <a:tailEnd/>
            </a:ln>
            <a:effectLst/>
          </p:spPr>
          <p:txBody>
            <a:bodyPr wrap="none" anchor="ctr"/>
            <a:lstStyle/>
            <a:p>
              <a:endParaRPr lang="en-US"/>
            </a:p>
          </p:txBody>
        </p:sp>
        <p:sp>
          <p:nvSpPr>
            <p:cNvPr id="90122" name="Rectangle 10"/>
            <p:cNvSpPr>
              <a:spLocks noChangeArrowheads="1"/>
            </p:cNvSpPr>
            <p:nvPr/>
          </p:nvSpPr>
          <p:spPr bwMode="auto">
            <a:xfrm rot="5400000" flipV="1">
              <a:off x="2914" y="1522"/>
              <a:ext cx="48" cy="5355"/>
            </a:xfrm>
            <a:prstGeom prst="rect">
              <a:avLst/>
            </a:prstGeom>
            <a:gradFill rotWithShape="0">
              <a:gsLst>
                <a:gs pos="0">
                  <a:schemeClr val="bg1"/>
                </a:gs>
                <a:gs pos="100000">
                  <a:schemeClr val="hlink"/>
                </a:gs>
              </a:gsLst>
              <a:lin ang="0" scaled="1"/>
            </a:gradFill>
            <a:ln w="9525">
              <a:noFill/>
              <a:miter lim="800000"/>
              <a:headEnd/>
              <a:tailEnd/>
            </a:ln>
            <a:effectLst/>
          </p:spPr>
          <p:txBody>
            <a:bodyPr wrap="none" anchor="ctr"/>
            <a:lstStyle/>
            <a:p>
              <a:endParaRPr lang="en-US"/>
            </a:p>
          </p:txBody>
        </p:sp>
      </p:grpSp>
      <p:grpSp>
        <p:nvGrpSpPr>
          <p:cNvPr id="90123" name="Group 11"/>
          <p:cNvGrpSpPr>
            <a:grpSpLocks/>
          </p:cNvGrpSpPr>
          <p:nvPr/>
        </p:nvGrpSpPr>
        <p:grpSpPr bwMode="auto">
          <a:xfrm>
            <a:off x="76200" y="176213"/>
            <a:ext cx="8745538" cy="161925"/>
            <a:chOff x="48" y="111"/>
            <a:chExt cx="5509" cy="102"/>
          </a:xfrm>
        </p:grpSpPr>
        <p:sp>
          <p:nvSpPr>
            <p:cNvPr id="90124" name="Rectangle 12"/>
            <p:cNvSpPr>
              <a:spLocks noChangeArrowheads="1"/>
            </p:cNvSpPr>
            <p:nvPr/>
          </p:nvSpPr>
          <p:spPr bwMode="auto">
            <a:xfrm rot="5400000" flipV="1">
              <a:off x="2853"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0125" name="Rectangle 13"/>
            <p:cNvSpPr>
              <a:spLocks noChangeArrowheads="1"/>
            </p:cNvSpPr>
            <p:nvPr/>
          </p:nvSpPr>
          <p:spPr bwMode="auto">
            <a:xfrm rot="5400000" flipV="1">
              <a:off x="2784"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grpSp>
        <p:nvGrpSpPr>
          <p:cNvPr id="90126" name="Group 14"/>
          <p:cNvGrpSpPr>
            <a:grpSpLocks/>
          </p:cNvGrpSpPr>
          <p:nvPr/>
        </p:nvGrpSpPr>
        <p:grpSpPr bwMode="auto">
          <a:xfrm>
            <a:off x="71438" y="176213"/>
            <a:ext cx="8745537" cy="161925"/>
            <a:chOff x="45" y="111"/>
            <a:chExt cx="5509" cy="102"/>
          </a:xfrm>
        </p:grpSpPr>
        <p:sp>
          <p:nvSpPr>
            <p:cNvPr id="90127" name="Rectangle 15"/>
            <p:cNvSpPr>
              <a:spLocks noChangeArrowheads="1"/>
            </p:cNvSpPr>
            <p:nvPr/>
          </p:nvSpPr>
          <p:spPr bwMode="auto">
            <a:xfrm rot="5400000" flipV="1">
              <a:off x="2850" y="-2491"/>
              <a:ext cx="37" cy="5371"/>
            </a:xfrm>
            <a:prstGeom prst="rect">
              <a:avLst/>
            </a:prstGeom>
            <a:gradFill rotWithShape="0">
              <a:gsLst>
                <a:gs pos="0">
                  <a:schemeClr val="hlink"/>
                </a:gs>
                <a:gs pos="100000">
                  <a:schemeClr val="bg1"/>
                </a:gs>
              </a:gsLst>
              <a:lin ang="0" scaled="1"/>
            </a:gradFill>
            <a:ln w="9525">
              <a:noFill/>
              <a:miter lim="800000"/>
              <a:headEnd/>
              <a:tailEnd/>
            </a:ln>
            <a:effectLst/>
          </p:spPr>
          <p:txBody>
            <a:bodyPr wrap="none" anchor="ctr"/>
            <a:lstStyle/>
            <a:p>
              <a:endParaRPr lang="en-US"/>
            </a:p>
          </p:txBody>
        </p:sp>
        <p:sp>
          <p:nvSpPr>
            <p:cNvPr id="90128" name="Rectangle 16"/>
            <p:cNvSpPr>
              <a:spLocks noChangeArrowheads="1"/>
            </p:cNvSpPr>
            <p:nvPr/>
          </p:nvSpPr>
          <p:spPr bwMode="auto">
            <a:xfrm rot="5400000" flipV="1">
              <a:off x="2781" y="-2625"/>
              <a:ext cx="38" cy="5509"/>
            </a:xfrm>
            <a:prstGeom prst="rect">
              <a:avLst/>
            </a:prstGeom>
            <a:gradFill rotWithShape="0">
              <a:gsLst>
                <a:gs pos="0">
                  <a:schemeClr val="accent1"/>
                </a:gs>
                <a:gs pos="100000">
                  <a:schemeClr val="bg1"/>
                </a:gs>
              </a:gsLst>
              <a:lin ang="0" scaled="1"/>
            </a:gradFill>
            <a:ln w="9525">
              <a:noFill/>
              <a:miter lim="800000"/>
              <a:headEnd/>
              <a:tailEnd/>
            </a:ln>
            <a:effectLst/>
          </p:spPr>
          <p:txBody>
            <a:bodyPr wrap="none" anchor="ctr"/>
            <a:lstStyle/>
            <a:p>
              <a:endParaRPr lang="en-US"/>
            </a:p>
          </p:txBody>
        </p:sp>
      </p:grpSp>
      <p:sp>
        <p:nvSpPr>
          <p:cNvPr id="90129" name="Rectangle 17"/>
          <p:cNvSpPr>
            <a:spLocks noGrp="1" noChangeArrowheads="1"/>
          </p:cNvSpPr>
          <p:nvPr>
            <p:ph type="title"/>
          </p:nvPr>
        </p:nvSpPr>
        <p:spPr bwMode="auto">
          <a:xfrm>
            <a:off x="685800" y="609600"/>
            <a:ext cx="7772400" cy="9906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90130" name="Rectangle 18"/>
          <p:cNvSpPr>
            <a:spLocks noGrp="1" noChangeArrowheads="1"/>
          </p:cNvSpPr>
          <p:nvPr>
            <p:ph type="body" idx="1"/>
          </p:nvPr>
        </p:nvSpPr>
        <p:spPr bwMode="auto">
          <a:xfrm>
            <a:off x="685800" y="1752600"/>
            <a:ext cx="7772400" cy="419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90131" name="Rectangle 19"/>
          <p:cNvSpPr>
            <a:spLocks noGrp="1" noChangeArrowheads="1"/>
          </p:cNvSpPr>
          <p:nvPr>
            <p:ph type="dt" sz="half" idx="2"/>
          </p:nvPr>
        </p:nvSpPr>
        <p:spPr bwMode="auto">
          <a:xfrm>
            <a:off x="4572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400">
                <a:solidFill>
                  <a:schemeClr val="tx1"/>
                </a:solidFill>
                <a:latin typeface="Times New Roman" pitchFamily="18" charset="0"/>
              </a:defRPr>
            </a:lvl1pPr>
          </a:lstStyle>
          <a:p>
            <a:endParaRPr lang="en-US"/>
          </a:p>
        </p:txBody>
      </p:sp>
      <p:sp>
        <p:nvSpPr>
          <p:cNvPr id="90132" name="Rectangle 20"/>
          <p:cNvSpPr>
            <a:spLocks noGrp="1" noChangeArrowheads="1"/>
          </p:cNvSpPr>
          <p:nvPr>
            <p:ph type="ftr" sz="quarter" idx="3"/>
          </p:nvPr>
        </p:nvSpPr>
        <p:spPr bwMode="auto">
          <a:xfrm>
            <a:off x="3124200" y="60198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400">
                <a:solidFill>
                  <a:schemeClr val="tx1"/>
                </a:solidFill>
                <a:latin typeface="Times New Roman" pitchFamily="18" charset="0"/>
              </a:defRPr>
            </a:lvl1pPr>
          </a:lstStyle>
          <a:p>
            <a:endParaRPr lang="en-US"/>
          </a:p>
        </p:txBody>
      </p:sp>
      <p:sp>
        <p:nvSpPr>
          <p:cNvPr id="90133" name="Rectangle 21"/>
          <p:cNvSpPr>
            <a:spLocks noGrp="1" noChangeArrowheads="1"/>
          </p:cNvSpPr>
          <p:nvPr>
            <p:ph type="sldNum" sz="quarter" idx="4"/>
          </p:nvPr>
        </p:nvSpPr>
        <p:spPr bwMode="auto">
          <a:xfrm>
            <a:off x="6858000" y="6019800"/>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400">
                <a:solidFill>
                  <a:schemeClr val="tx1"/>
                </a:solidFill>
                <a:latin typeface="Times New Roman" pitchFamily="18" charset="0"/>
              </a:defRPr>
            </a:lvl1pPr>
          </a:lstStyle>
          <a:p>
            <a:fld id="{F49F8C67-FDF2-43B4-863F-E50E8573C9F8}" type="slidenum">
              <a:rPr lang="en-US"/>
              <a:pPr/>
              <a:t>‹#›</a:t>
            </a:fld>
            <a:endParaRPr lang="en-US"/>
          </a:p>
        </p:txBody>
      </p:sp>
    </p:spTree>
  </p:cSld>
  <p:clrMap bg1="dk2" tx1="lt1" bg2="dk1" tx2="lt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l" rtl="0" fontAlgn="base">
        <a:spcBef>
          <a:spcPct val="0"/>
        </a:spcBef>
        <a:spcAft>
          <a:spcPct val="0"/>
        </a:spcAft>
        <a:defRPr sz="3600">
          <a:solidFill>
            <a:schemeClr val="tx2"/>
          </a:solidFill>
          <a:latin typeface="+mj-lt"/>
          <a:ea typeface="+mj-ea"/>
          <a:cs typeface="+mj-cs"/>
        </a:defRPr>
      </a:lvl1pPr>
      <a:lvl2pPr algn="l" rtl="0" fontAlgn="base">
        <a:spcBef>
          <a:spcPct val="0"/>
        </a:spcBef>
        <a:spcAft>
          <a:spcPct val="0"/>
        </a:spcAft>
        <a:defRPr sz="3600">
          <a:solidFill>
            <a:schemeClr val="tx2"/>
          </a:solidFill>
          <a:latin typeface="Tahoma" pitchFamily="34" charset="0"/>
        </a:defRPr>
      </a:lvl2pPr>
      <a:lvl3pPr algn="l" rtl="0" fontAlgn="base">
        <a:spcBef>
          <a:spcPct val="0"/>
        </a:spcBef>
        <a:spcAft>
          <a:spcPct val="0"/>
        </a:spcAft>
        <a:defRPr sz="3600">
          <a:solidFill>
            <a:schemeClr val="tx2"/>
          </a:solidFill>
          <a:latin typeface="Tahoma" pitchFamily="34" charset="0"/>
        </a:defRPr>
      </a:lvl3pPr>
      <a:lvl4pPr algn="l" rtl="0" fontAlgn="base">
        <a:spcBef>
          <a:spcPct val="0"/>
        </a:spcBef>
        <a:spcAft>
          <a:spcPct val="0"/>
        </a:spcAft>
        <a:defRPr sz="3600">
          <a:solidFill>
            <a:schemeClr val="tx2"/>
          </a:solidFill>
          <a:latin typeface="Tahoma" pitchFamily="34" charset="0"/>
        </a:defRPr>
      </a:lvl4pPr>
      <a:lvl5pPr algn="l" rtl="0" fontAlgn="base">
        <a:spcBef>
          <a:spcPct val="0"/>
        </a:spcBef>
        <a:spcAft>
          <a:spcPct val="0"/>
        </a:spcAft>
        <a:defRPr sz="3600">
          <a:solidFill>
            <a:schemeClr val="tx2"/>
          </a:solidFill>
          <a:latin typeface="Tahoma" pitchFamily="34" charset="0"/>
        </a:defRPr>
      </a:lvl5pPr>
      <a:lvl6pPr marL="457200" algn="l" rtl="0" fontAlgn="base">
        <a:spcBef>
          <a:spcPct val="0"/>
        </a:spcBef>
        <a:spcAft>
          <a:spcPct val="0"/>
        </a:spcAft>
        <a:defRPr sz="3600">
          <a:solidFill>
            <a:schemeClr val="tx2"/>
          </a:solidFill>
          <a:latin typeface="Tahoma" pitchFamily="34" charset="0"/>
        </a:defRPr>
      </a:lvl6pPr>
      <a:lvl7pPr marL="914400" algn="l" rtl="0" fontAlgn="base">
        <a:spcBef>
          <a:spcPct val="0"/>
        </a:spcBef>
        <a:spcAft>
          <a:spcPct val="0"/>
        </a:spcAft>
        <a:defRPr sz="3600">
          <a:solidFill>
            <a:schemeClr val="tx2"/>
          </a:solidFill>
          <a:latin typeface="Tahoma" pitchFamily="34" charset="0"/>
        </a:defRPr>
      </a:lvl7pPr>
      <a:lvl8pPr marL="1371600" algn="l" rtl="0" fontAlgn="base">
        <a:spcBef>
          <a:spcPct val="0"/>
        </a:spcBef>
        <a:spcAft>
          <a:spcPct val="0"/>
        </a:spcAft>
        <a:defRPr sz="3600">
          <a:solidFill>
            <a:schemeClr val="tx2"/>
          </a:solidFill>
          <a:latin typeface="Tahoma" pitchFamily="34" charset="0"/>
        </a:defRPr>
      </a:lvl8pPr>
      <a:lvl9pPr marL="1828800" algn="l" rtl="0" fontAlgn="base">
        <a:spcBef>
          <a:spcPct val="0"/>
        </a:spcBef>
        <a:spcAft>
          <a:spcPct val="0"/>
        </a:spcAft>
        <a:defRPr sz="3600">
          <a:solidFill>
            <a:schemeClr val="tx2"/>
          </a:solidFill>
          <a:latin typeface="Tahoma" pitchFamily="34" charset="0"/>
        </a:defRPr>
      </a:lvl9pPr>
    </p:titleStyle>
    <p:bodyStyle>
      <a:lvl1pPr marL="342900" indent="-342900" algn="l" rtl="0" fontAlgn="base">
        <a:spcBef>
          <a:spcPct val="20000"/>
        </a:spcBef>
        <a:spcAft>
          <a:spcPct val="0"/>
        </a:spcAft>
        <a:buClr>
          <a:schemeClr val="accent1"/>
        </a:buClr>
        <a:buChar char="•"/>
        <a:defRPr sz="3200">
          <a:solidFill>
            <a:schemeClr val="tx1"/>
          </a:solidFill>
          <a:latin typeface="+mn-lt"/>
          <a:ea typeface="+mn-ea"/>
          <a:cs typeface="+mn-cs"/>
        </a:defRPr>
      </a:lvl1pPr>
      <a:lvl2pPr marL="742950" indent="-285750" algn="l" rtl="0" fontAlgn="base">
        <a:spcBef>
          <a:spcPct val="20000"/>
        </a:spcBef>
        <a:spcAft>
          <a:spcPct val="0"/>
        </a:spcAft>
        <a:buClr>
          <a:schemeClr val="hlink"/>
        </a:buClr>
        <a:buChar char="–"/>
        <a:defRPr sz="2800">
          <a:solidFill>
            <a:schemeClr val="tx1"/>
          </a:solidFill>
          <a:latin typeface="+mn-lt"/>
        </a:defRPr>
      </a:lvl2pPr>
      <a:lvl3pPr marL="1143000" indent="-228600" algn="l" rtl="0" fontAlgn="base">
        <a:spcBef>
          <a:spcPct val="20000"/>
        </a:spcBef>
        <a:spcAft>
          <a:spcPct val="0"/>
        </a:spcAft>
        <a:buClr>
          <a:schemeClr val="accent1"/>
        </a:buClr>
        <a:buChar char="•"/>
        <a:defRPr sz="2400">
          <a:solidFill>
            <a:schemeClr val="tx1"/>
          </a:solidFill>
          <a:latin typeface="+mn-lt"/>
        </a:defRPr>
      </a:lvl3pPr>
      <a:lvl4pPr marL="1600200" indent="-228600" algn="l" rtl="0" fontAlgn="base">
        <a:spcBef>
          <a:spcPct val="20000"/>
        </a:spcBef>
        <a:spcAft>
          <a:spcPct val="0"/>
        </a:spcAft>
        <a:buClr>
          <a:schemeClr val="folHlink"/>
        </a:buClr>
        <a:buChar char="–"/>
        <a:defRPr sz="2000">
          <a:solidFill>
            <a:schemeClr val="tx1"/>
          </a:solidFill>
          <a:latin typeface="+mn-lt"/>
        </a:defRPr>
      </a:lvl4pPr>
      <a:lvl5pPr marL="2057400" indent="-228600" algn="l" rtl="0" fontAlgn="base">
        <a:spcBef>
          <a:spcPct val="20000"/>
        </a:spcBef>
        <a:spcAft>
          <a:spcPct val="0"/>
        </a:spcAft>
        <a:buClr>
          <a:schemeClr val="accent1"/>
        </a:buClr>
        <a:buChar char="»"/>
        <a:defRPr sz="2000">
          <a:solidFill>
            <a:schemeClr val="tx1"/>
          </a:solidFill>
          <a:latin typeface="+mn-lt"/>
        </a:defRPr>
      </a:lvl5pPr>
      <a:lvl6pPr marL="2514600" indent="-228600" algn="l" rtl="0" fontAlgn="base">
        <a:spcBef>
          <a:spcPct val="20000"/>
        </a:spcBef>
        <a:spcAft>
          <a:spcPct val="0"/>
        </a:spcAft>
        <a:buClr>
          <a:schemeClr val="accent1"/>
        </a:buClr>
        <a:buChar char="»"/>
        <a:defRPr sz="2000">
          <a:solidFill>
            <a:schemeClr val="tx1"/>
          </a:solidFill>
          <a:latin typeface="+mn-lt"/>
        </a:defRPr>
      </a:lvl6pPr>
      <a:lvl7pPr marL="2971800" indent="-228600" algn="l" rtl="0" fontAlgn="base">
        <a:spcBef>
          <a:spcPct val="20000"/>
        </a:spcBef>
        <a:spcAft>
          <a:spcPct val="0"/>
        </a:spcAft>
        <a:buClr>
          <a:schemeClr val="accent1"/>
        </a:buClr>
        <a:buChar char="»"/>
        <a:defRPr sz="2000">
          <a:solidFill>
            <a:schemeClr val="tx1"/>
          </a:solidFill>
          <a:latin typeface="+mn-lt"/>
        </a:defRPr>
      </a:lvl7pPr>
      <a:lvl8pPr marL="3429000" indent="-228600" algn="l" rtl="0" fontAlgn="base">
        <a:spcBef>
          <a:spcPct val="20000"/>
        </a:spcBef>
        <a:spcAft>
          <a:spcPct val="0"/>
        </a:spcAft>
        <a:buClr>
          <a:schemeClr val="accent1"/>
        </a:buClr>
        <a:buChar char="»"/>
        <a:defRPr sz="2000">
          <a:solidFill>
            <a:schemeClr val="tx1"/>
          </a:solidFill>
          <a:latin typeface="+mn-lt"/>
        </a:defRPr>
      </a:lvl8pPr>
      <a:lvl9pPr marL="3886200" indent="-228600" algn="l" rtl="0" fontAlgn="base">
        <a:spcBef>
          <a:spcPct val="20000"/>
        </a:spcBef>
        <a:spcAft>
          <a:spcPct val="0"/>
        </a:spcAft>
        <a:buClr>
          <a:schemeClr val="accent1"/>
        </a:buClr>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01282" name="Text Box 2"/>
          <p:cNvSpPr txBox="1">
            <a:spLocks noChangeArrowheads="1"/>
          </p:cNvSpPr>
          <p:nvPr/>
        </p:nvSpPr>
        <p:spPr bwMode="auto">
          <a:xfrm>
            <a:off x="304800" y="457200"/>
            <a:ext cx="8458200" cy="5917004"/>
          </a:xfrm>
          <a:prstGeom prst="rect">
            <a:avLst/>
          </a:prstGeom>
          <a:noFill/>
          <a:ln w="9525">
            <a:noFill/>
            <a:miter lim="800000"/>
            <a:headEnd/>
            <a:tailEnd/>
          </a:ln>
          <a:effectLst/>
        </p:spPr>
        <p:txBody>
          <a:bodyPr wrap="square">
            <a:spAutoFit/>
          </a:bodyPr>
          <a:lstStyle/>
          <a:p>
            <a:pPr marL="457200" indent="-457200">
              <a:spcAft>
                <a:spcPct val="75000"/>
              </a:spcAft>
            </a:pPr>
            <a:r>
              <a:rPr lang="en-US" sz="3800" b="1" dirty="0" smtClean="0">
                <a:solidFill>
                  <a:schemeClr val="tx1"/>
                </a:solidFill>
              </a:rPr>
              <a:t>Looking at Life Through Job’s Eyes</a:t>
            </a:r>
            <a:endParaRPr lang="en-US" sz="3800" b="1" dirty="0">
              <a:solidFill>
                <a:schemeClr val="tx1"/>
              </a:solidFill>
            </a:endParaRPr>
          </a:p>
          <a:p>
            <a:pPr marL="457200" indent="-457200">
              <a:spcAft>
                <a:spcPct val="75000"/>
              </a:spcAft>
            </a:pPr>
            <a:endParaRPr lang="en-US" sz="42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8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a:solidFill>
                <a:schemeClr val="tx1"/>
              </a:solidFill>
            </a:endParaRPr>
          </a:p>
          <a:p>
            <a:pPr marL="457200" indent="-457200">
              <a:spcAft>
                <a:spcPct val="75000"/>
              </a:spcAft>
            </a:pPr>
            <a:endParaRPr lang="en-US" sz="1000" b="1" dirty="0" smtClean="0">
              <a:solidFill>
                <a:schemeClr val="tx1"/>
              </a:solidFill>
            </a:endParaRPr>
          </a:p>
          <a:p>
            <a:pPr marL="457200" indent="-457200">
              <a:spcAft>
                <a:spcPct val="75000"/>
              </a:spcAft>
            </a:pPr>
            <a:r>
              <a:rPr lang="en-US" sz="3200" b="1" dirty="0" smtClean="0">
                <a:solidFill>
                  <a:schemeClr val="tx1"/>
                </a:solidFill>
              </a:rPr>
              <a:t>James 5:7-11</a:t>
            </a:r>
            <a:endParaRPr lang="en-US" sz="3200" b="1" dirty="0">
              <a:solidFill>
                <a:schemeClr val="tx1"/>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764381"/>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p>
          <a:p>
            <a:pPr marL="971550" lvl="1" indent="-514350" algn="l">
              <a:spcAft>
                <a:spcPct val="30000"/>
              </a:spcAft>
              <a:buFont typeface="Arial" panose="020B0604020202020204" pitchFamily="34" charset="0"/>
              <a:buChar char="•"/>
            </a:pPr>
            <a:r>
              <a:rPr lang="en-US" sz="2800" b="1" dirty="0" smtClean="0">
                <a:solidFill>
                  <a:schemeClr val="tx1"/>
                </a:solidFill>
              </a:rPr>
              <a:t>Blameless</a:t>
            </a:r>
          </a:p>
          <a:p>
            <a:pPr marL="971550" lvl="1" indent="-514350" algn="l">
              <a:spcAft>
                <a:spcPct val="30000"/>
              </a:spcAft>
              <a:buFont typeface="Arial" panose="020B0604020202020204" pitchFamily="34" charset="0"/>
              <a:buChar char="•"/>
            </a:pPr>
            <a:r>
              <a:rPr lang="en-US" sz="2800" b="1" dirty="0" smtClean="0">
                <a:solidFill>
                  <a:schemeClr val="tx1"/>
                </a:solidFill>
              </a:rPr>
              <a:t>Upright</a:t>
            </a:r>
          </a:p>
          <a:p>
            <a:pPr marL="971550" lvl="1" indent="-514350" algn="l">
              <a:spcAft>
                <a:spcPct val="30000"/>
              </a:spcAft>
              <a:buFont typeface="Arial" panose="020B0604020202020204" pitchFamily="34" charset="0"/>
              <a:buChar char="•"/>
            </a:pPr>
            <a:r>
              <a:rPr lang="en-US" sz="2800" b="1" dirty="0" smtClean="0">
                <a:solidFill>
                  <a:schemeClr val="tx1"/>
                </a:solidFill>
              </a:rPr>
              <a:t>Fears God</a:t>
            </a:r>
          </a:p>
          <a:p>
            <a:pPr marL="971550" lvl="1" indent="-514350" algn="l">
              <a:spcAft>
                <a:spcPct val="30000"/>
              </a:spcAft>
              <a:buFont typeface="Arial" panose="020B0604020202020204" pitchFamily="34" charset="0"/>
              <a:buChar char="•"/>
            </a:pPr>
            <a:r>
              <a:rPr lang="en-US" sz="2800" b="1" dirty="0" smtClean="0">
                <a:solidFill>
                  <a:schemeClr val="tx1"/>
                </a:solidFill>
              </a:rPr>
              <a:t>Shuns evil</a:t>
            </a:r>
          </a:p>
          <a:p>
            <a:pPr marL="971550" lvl="1" indent="-514350" algn="l">
              <a:spcAft>
                <a:spcPct val="30000"/>
              </a:spcAft>
              <a:buFont typeface="Arial" panose="020B0604020202020204" pitchFamily="34" charset="0"/>
              <a:buChar char="•"/>
            </a:pPr>
            <a:r>
              <a:rPr lang="en-US" sz="2800" b="1" dirty="0" smtClean="0">
                <a:solidFill>
                  <a:schemeClr val="tx1"/>
                </a:solidFill>
              </a:rPr>
              <a:t>Reaction to adversity</a:t>
            </a:r>
            <a:r>
              <a:rPr lang="en-US" sz="1600" b="1" dirty="0" smtClean="0">
                <a:solidFill>
                  <a:srgbClr val="FF0000"/>
                </a:solidFill>
              </a:rPr>
              <a:t>	</a:t>
            </a:r>
          </a:p>
        </p:txBody>
      </p:sp>
    </p:spTree>
    <p:extLst>
      <p:ext uri="{BB962C8B-B14F-4D97-AF65-F5344CB8AC3E}">
        <p14:creationId xmlns:p14="http://schemas.microsoft.com/office/powerpoint/2010/main" val="80779956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6007799"/>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p>
          <a:p>
            <a:pPr marL="971550" lvl="1" indent="-514350" algn="l">
              <a:spcAft>
                <a:spcPct val="30000"/>
              </a:spcAft>
              <a:buFont typeface="Arial" panose="020B0604020202020204" pitchFamily="34" charset="0"/>
              <a:buChar char="•"/>
            </a:pPr>
            <a:r>
              <a:rPr lang="en-US" sz="2800" b="1" dirty="0" smtClean="0">
                <a:solidFill>
                  <a:schemeClr val="tx1"/>
                </a:solidFill>
              </a:rPr>
              <a:t>Blameless</a:t>
            </a:r>
          </a:p>
          <a:p>
            <a:pPr marL="971550" lvl="1" indent="-514350" algn="l">
              <a:spcAft>
                <a:spcPct val="30000"/>
              </a:spcAft>
              <a:buFont typeface="Arial" panose="020B0604020202020204" pitchFamily="34" charset="0"/>
              <a:buChar char="•"/>
            </a:pPr>
            <a:r>
              <a:rPr lang="en-US" sz="2800" b="1" dirty="0" smtClean="0">
                <a:solidFill>
                  <a:schemeClr val="tx1"/>
                </a:solidFill>
              </a:rPr>
              <a:t>Upright</a:t>
            </a:r>
          </a:p>
          <a:p>
            <a:pPr marL="971550" lvl="1" indent="-514350" algn="l">
              <a:spcAft>
                <a:spcPct val="30000"/>
              </a:spcAft>
              <a:buFont typeface="Arial" panose="020B0604020202020204" pitchFamily="34" charset="0"/>
              <a:buChar char="•"/>
            </a:pPr>
            <a:r>
              <a:rPr lang="en-US" sz="2800" b="1" dirty="0" smtClean="0">
                <a:solidFill>
                  <a:schemeClr val="tx1"/>
                </a:solidFill>
              </a:rPr>
              <a:t>Fears God</a:t>
            </a:r>
          </a:p>
          <a:p>
            <a:pPr marL="971550" lvl="1" indent="-514350" algn="l">
              <a:spcAft>
                <a:spcPct val="30000"/>
              </a:spcAft>
              <a:buFont typeface="Arial" panose="020B0604020202020204" pitchFamily="34" charset="0"/>
              <a:buChar char="•"/>
            </a:pPr>
            <a:r>
              <a:rPr lang="en-US" sz="2800" b="1" dirty="0" smtClean="0">
                <a:solidFill>
                  <a:schemeClr val="tx1"/>
                </a:solidFill>
              </a:rPr>
              <a:t>Shuns evil</a:t>
            </a:r>
          </a:p>
          <a:p>
            <a:pPr marL="971550" lvl="1" indent="-514350" algn="l">
              <a:spcAft>
                <a:spcPct val="30000"/>
              </a:spcAft>
              <a:buFont typeface="Arial" panose="020B0604020202020204" pitchFamily="34" charset="0"/>
              <a:buChar char="•"/>
            </a:pPr>
            <a:r>
              <a:rPr lang="en-US" sz="2800" b="1" dirty="0" smtClean="0">
                <a:solidFill>
                  <a:schemeClr val="tx1"/>
                </a:solidFill>
              </a:rPr>
              <a:t>Reaction to adversity</a:t>
            </a:r>
          </a:p>
          <a:p>
            <a:pPr marL="971550" lvl="1" indent="-514350" algn="l">
              <a:spcAft>
                <a:spcPct val="30000"/>
              </a:spcAft>
              <a:buFont typeface="Arial" panose="020B0604020202020204" pitchFamily="34" charset="0"/>
              <a:buChar char="•"/>
            </a:pPr>
            <a:endParaRPr lang="en-US" sz="2800" b="1" dirty="0" smtClean="0">
              <a:solidFill>
                <a:schemeClr val="tx1"/>
              </a:solidFill>
            </a:endParaRPr>
          </a:p>
          <a:p>
            <a:pPr>
              <a:spcAft>
                <a:spcPct val="30000"/>
              </a:spcAft>
            </a:pPr>
            <a:r>
              <a:rPr lang="en-US" sz="3600" b="1" i="1" dirty="0" smtClean="0">
                <a:solidFill>
                  <a:srgbClr val="FFFF00"/>
                </a:solidFill>
              </a:rPr>
              <a:t>Job’s Words Show His Character</a:t>
            </a:r>
            <a:r>
              <a:rPr lang="en-US" sz="1600" b="1" dirty="0" smtClean="0">
                <a:solidFill>
                  <a:srgbClr val="FF0000"/>
                </a:solidFill>
              </a:rPr>
              <a:t>	</a:t>
            </a:r>
          </a:p>
        </p:txBody>
      </p:sp>
    </p:spTree>
    <p:extLst>
      <p:ext uri="{BB962C8B-B14F-4D97-AF65-F5344CB8AC3E}">
        <p14:creationId xmlns:p14="http://schemas.microsoft.com/office/powerpoint/2010/main" val="397810939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769441"/>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p:txBody>
      </p:sp>
    </p:spTree>
    <p:extLst>
      <p:ext uri="{BB962C8B-B14F-4D97-AF65-F5344CB8AC3E}">
        <p14:creationId xmlns:p14="http://schemas.microsoft.com/office/powerpoint/2010/main" val="264638888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1403461"/>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1600" b="1" dirty="0" smtClean="0">
              <a:solidFill>
                <a:srgbClr val="FF0000"/>
              </a:solidFill>
            </a:endParaRPr>
          </a:p>
        </p:txBody>
      </p:sp>
    </p:spTree>
    <p:extLst>
      <p:ext uri="{BB962C8B-B14F-4D97-AF65-F5344CB8AC3E}">
        <p14:creationId xmlns:p14="http://schemas.microsoft.com/office/powerpoint/2010/main" val="14101136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1871282"/>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Job 1:21</a:t>
            </a:r>
            <a:endParaRPr lang="en-US" sz="1600" b="1" dirty="0" smtClean="0">
              <a:solidFill>
                <a:srgbClr val="FF0000"/>
              </a:solidFill>
            </a:endParaRPr>
          </a:p>
        </p:txBody>
      </p:sp>
    </p:spTree>
    <p:extLst>
      <p:ext uri="{BB962C8B-B14F-4D97-AF65-F5344CB8AC3E}">
        <p14:creationId xmlns:p14="http://schemas.microsoft.com/office/powerpoint/2010/main" val="358189691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311402"/>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1:21</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1 Tim. 6:7</a:t>
            </a:r>
            <a:endParaRPr lang="en-US" sz="1600" b="1" dirty="0" smtClean="0">
              <a:solidFill>
                <a:srgbClr val="FF0000"/>
              </a:solidFill>
            </a:endParaRPr>
          </a:p>
        </p:txBody>
      </p:sp>
    </p:spTree>
    <p:extLst>
      <p:ext uri="{BB962C8B-B14F-4D97-AF65-F5344CB8AC3E}">
        <p14:creationId xmlns:p14="http://schemas.microsoft.com/office/powerpoint/2010/main" val="87012339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751522"/>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1:21</a:t>
            </a:r>
          </a:p>
          <a:p>
            <a:pPr marL="1428750" lvl="2" indent="-514350" algn="l">
              <a:spcAft>
                <a:spcPct val="30000"/>
              </a:spcAft>
              <a:buFont typeface="Arial" panose="020B0604020202020204" pitchFamily="34" charset="0"/>
              <a:buChar char="•"/>
            </a:pPr>
            <a:r>
              <a:rPr lang="en-US" sz="2200" b="1" dirty="0" smtClean="0">
                <a:solidFill>
                  <a:schemeClr val="tx1"/>
                </a:solidFill>
              </a:rPr>
              <a:t>1 Tim. 6:7</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Fleeting nature of material gain and fame</a:t>
            </a:r>
            <a:endParaRPr lang="en-US" sz="1600" b="1" dirty="0" smtClean="0">
              <a:solidFill>
                <a:srgbClr val="FF0000"/>
              </a:solidFill>
            </a:endParaRPr>
          </a:p>
        </p:txBody>
      </p:sp>
    </p:spTree>
    <p:extLst>
      <p:ext uri="{BB962C8B-B14F-4D97-AF65-F5344CB8AC3E}">
        <p14:creationId xmlns:p14="http://schemas.microsoft.com/office/powerpoint/2010/main" val="213292410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191643"/>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1:21</a:t>
            </a:r>
          </a:p>
          <a:p>
            <a:pPr marL="1428750" lvl="2" indent="-514350" algn="l">
              <a:spcAft>
                <a:spcPct val="30000"/>
              </a:spcAft>
              <a:buFont typeface="Arial" panose="020B0604020202020204" pitchFamily="34" charset="0"/>
              <a:buChar char="•"/>
            </a:pPr>
            <a:r>
              <a:rPr lang="en-US" sz="2200" b="1" dirty="0" smtClean="0">
                <a:solidFill>
                  <a:schemeClr val="tx1"/>
                </a:solidFill>
              </a:rPr>
              <a:t>1 Tim. 6:7</a:t>
            </a:r>
          </a:p>
          <a:p>
            <a:pPr marL="1428750" lvl="2" indent="-514350" algn="l">
              <a:spcAft>
                <a:spcPct val="30000"/>
              </a:spcAft>
              <a:buFont typeface="Arial" panose="020B0604020202020204" pitchFamily="34" charset="0"/>
              <a:buChar char="•"/>
            </a:pPr>
            <a:r>
              <a:rPr lang="en-US" sz="2200" b="1" dirty="0" smtClean="0">
                <a:solidFill>
                  <a:schemeClr val="tx1"/>
                </a:solidFill>
              </a:rPr>
              <a:t>Fleeting nature of material gain and fame</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God’s question to rich farmer</a:t>
            </a:r>
            <a:endParaRPr lang="en-US" sz="1600" b="1" dirty="0" smtClean="0">
              <a:solidFill>
                <a:srgbClr val="FF0000"/>
              </a:solidFill>
            </a:endParaRPr>
          </a:p>
        </p:txBody>
      </p:sp>
    </p:spTree>
    <p:extLst>
      <p:ext uri="{BB962C8B-B14F-4D97-AF65-F5344CB8AC3E}">
        <p14:creationId xmlns:p14="http://schemas.microsoft.com/office/powerpoint/2010/main" val="630289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631763"/>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1:21</a:t>
            </a:r>
          </a:p>
          <a:p>
            <a:pPr marL="1428750" lvl="2" indent="-514350" algn="l">
              <a:spcAft>
                <a:spcPct val="30000"/>
              </a:spcAft>
              <a:buFont typeface="Arial" panose="020B0604020202020204" pitchFamily="34" charset="0"/>
              <a:buChar char="•"/>
            </a:pPr>
            <a:r>
              <a:rPr lang="en-US" sz="2200" b="1" dirty="0" smtClean="0">
                <a:solidFill>
                  <a:schemeClr val="tx1"/>
                </a:solidFill>
              </a:rPr>
              <a:t>1 Tim. 6:7</a:t>
            </a:r>
          </a:p>
          <a:p>
            <a:pPr marL="1428750" lvl="2" indent="-514350" algn="l">
              <a:spcAft>
                <a:spcPct val="30000"/>
              </a:spcAft>
              <a:buFont typeface="Arial" panose="020B0604020202020204" pitchFamily="34" charset="0"/>
              <a:buChar char="•"/>
            </a:pPr>
            <a:r>
              <a:rPr lang="en-US" sz="2200" b="1" dirty="0" smtClean="0">
                <a:solidFill>
                  <a:schemeClr val="tx1"/>
                </a:solidFill>
              </a:rPr>
              <a:t>Fleeting nature of material gain and fame</a:t>
            </a:r>
          </a:p>
          <a:p>
            <a:pPr marL="1428750" lvl="2" indent="-514350" algn="l">
              <a:spcAft>
                <a:spcPct val="30000"/>
              </a:spcAft>
              <a:buFont typeface="Arial" panose="020B0604020202020204" pitchFamily="34" charset="0"/>
              <a:buChar char="•"/>
            </a:pPr>
            <a:r>
              <a:rPr lang="en-US" sz="2200" b="1" dirty="0" smtClean="0">
                <a:solidFill>
                  <a:schemeClr val="tx1"/>
                </a:solidFill>
              </a:rPr>
              <a:t>God’s question to rich farmer</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Prov. 23:1-5</a:t>
            </a:r>
            <a:endParaRPr lang="en-US" sz="1600" b="1" dirty="0" smtClean="0">
              <a:solidFill>
                <a:srgbClr val="FF0000"/>
              </a:solidFill>
            </a:endParaRPr>
          </a:p>
        </p:txBody>
      </p:sp>
    </p:spTree>
    <p:extLst>
      <p:ext uri="{BB962C8B-B14F-4D97-AF65-F5344CB8AC3E}">
        <p14:creationId xmlns:p14="http://schemas.microsoft.com/office/powerpoint/2010/main" val="33596078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071884"/>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p>
          <a:p>
            <a:pPr marL="971550" lvl="1" indent="-514350" algn="l">
              <a:spcAft>
                <a:spcPct val="30000"/>
              </a:spcAft>
              <a:buFont typeface="Arial" panose="020B0604020202020204" pitchFamily="34" charset="0"/>
              <a:buChar char="•"/>
            </a:pPr>
            <a:r>
              <a:rPr lang="en-US" sz="2800" b="1" dirty="0" smtClean="0">
                <a:solidFill>
                  <a:srgbClr val="FFFF00"/>
                </a:solidFill>
              </a:rPr>
              <a:t>I came into this world naked . .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1:21</a:t>
            </a:r>
          </a:p>
          <a:p>
            <a:pPr marL="1428750" lvl="2" indent="-514350" algn="l">
              <a:spcAft>
                <a:spcPct val="30000"/>
              </a:spcAft>
              <a:buFont typeface="Arial" panose="020B0604020202020204" pitchFamily="34" charset="0"/>
              <a:buChar char="•"/>
            </a:pPr>
            <a:r>
              <a:rPr lang="en-US" sz="2200" b="1" dirty="0" smtClean="0">
                <a:solidFill>
                  <a:schemeClr val="tx1"/>
                </a:solidFill>
              </a:rPr>
              <a:t>1 Tim. 6:7</a:t>
            </a:r>
          </a:p>
          <a:p>
            <a:pPr marL="1428750" lvl="2" indent="-514350" algn="l">
              <a:spcAft>
                <a:spcPct val="30000"/>
              </a:spcAft>
              <a:buFont typeface="Arial" panose="020B0604020202020204" pitchFamily="34" charset="0"/>
              <a:buChar char="•"/>
            </a:pPr>
            <a:r>
              <a:rPr lang="en-US" sz="2200" b="1" dirty="0" smtClean="0">
                <a:solidFill>
                  <a:schemeClr val="tx1"/>
                </a:solidFill>
              </a:rPr>
              <a:t>Fleeting nature of material gain and fame</a:t>
            </a:r>
          </a:p>
          <a:p>
            <a:pPr marL="1428750" lvl="2" indent="-514350" algn="l">
              <a:spcAft>
                <a:spcPct val="30000"/>
              </a:spcAft>
              <a:buFont typeface="Arial" panose="020B0604020202020204" pitchFamily="34" charset="0"/>
              <a:buChar char="•"/>
            </a:pPr>
            <a:r>
              <a:rPr lang="en-US" sz="2200" b="1" dirty="0" smtClean="0">
                <a:solidFill>
                  <a:schemeClr val="tx1"/>
                </a:solidFill>
              </a:rPr>
              <a:t>God’s question to rich farmer</a:t>
            </a:r>
          </a:p>
          <a:p>
            <a:pPr marL="1428750" lvl="2" indent="-514350" algn="l">
              <a:spcAft>
                <a:spcPct val="30000"/>
              </a:spcAft>
              <a:buFont typeface="Arial" panose="020B0604020202020204" pitchFamily="34" charset="0"/>
              <a:buChar char="•"/>
            </a:pPr>
            <a:r>
              <a:rPr lang="en-US" sz="2200" b="1" dirty="0" smtClean="0">
                <a:solidFill>
                  <a:schemeClr val="tx1"/>
                </a:solidFill>
              </a:rPr>
              <a:t>Prov. 23:1-5</a:t>
            </a:r>
          </a:p>
          <a:p>
            <a:pPr marL="1428750" lvl="2" indent="-514350" algn="l">
              <a:spcAft>
                <a:spcPct val="30000"/>
              </a:spcAft>
              <a:buFont typeface="Arial" panose="020B0604020202020204" pitchFamily="34" charset="0"/>
              <a:buChar char="•"/>
            </a:pPr>
            <a:r>
              <a:rPr lang="en-US" sz="2200" b="1" dirty="0" smtClean="0">
                <a:solidFill>
                  <a:srgbClr val="FFFF00"/>
                </a:solidFill>
              </a:rPr>
              <a:t>Why neglect important things for paper “idols”</a:t>
            </a:r>
            <a:endParaRPr lang="en-US" sz="1600" b="1" dirty="0" smtClean="0">
              <a:solidFill>
                <a:srgbClr val="FF0000"/>
              </a:solidFill>
            </a:endParaRPr>
          </a:p>
        </p:txBody>
      </p:sp>
    </p:spTree>
    <p:extLst>
      <p:ext uri="{BB962C8B-B14F-4D97-AF65-F5344CB8AC3E}">
        <p14:creationId xmlns:p14="http://schemas.microsoft.com/office/powerpoint/2010/main" val="1803420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7634" name="Text Box 2"/>
          <p:cNvSpPr txBox="1">
            <a:spLocks noChangeArrowheads="1"/>
          </p:cNvSpPr>
          <p:nvPr/>
        </p:nvSpPr>
        <p:spPr bwMode="auto">
          <a:xfrm>
            <a:off x="457200" y="381000"/>
            <a:ext cx="8153400" cy="6109365"/>
          </a:xfrm>
          <a:prstGeom prst="rect">
            <a:avLst/>
          </a:prstGeom>
          <a:noFill/>
          <a:ln w="9525">
            <a:noFill/>
            <a:miter lim="800000"/>
            <a:headEnd/>
            <a:tailEnd/>
          </a:ln>
          <a:effectLst/>
        </p:spPr>
        <p:txBody>
          <a:bodyPr>
            <a:spAutoFit/>
          </a:bodyPr>
          <a:lstStyle/>
          <a:p>
            <a:pPr algn="just"/>
            <a:r>
              <a:rPr lang="en-US" sz="2300" b="1" dirty="0"/>
              <a:t> </a:t>
            </a:r>
            <a:r>
              <a:rPr lang="en-US" sz="2300" b="1" dirty="0" smtClean="0"/>
              <a:t>  7  </a:t>
            </a:r>
            <a:r>
              <a:rPr lang="en-US" sz="2300" b="1" dirty="0"/>
              <a:t>Therefore be patient, brethren, until the coming of the Lord. See how the farmer waits for the precious fruit of the earth, waiting patiently for it until it receives the early and latter rain. </a:t>
            </a:r>
          </a:p>
          <a:p>
            <a:pPr algn="just"/>
            <a:r>
              <a:rPr lang="en-US" sz="2300" b="1" dirty="0" smtClean="0"/>
              <a:t>  8  </a:t>
            </a:r>
            <a:r>
              <a:rPr lang="en-US" sz="2300" b="1" dirty="0"/>
              <a:t>You also be patient. Establish your hearts, for the coming of the Lord is at hand. </a:t>
            </a:r>
          </a:p>
          <a:p>
            <a:pPr algn="just"/>
            <a:r>
              <a:rPr lang="en-US" sz="2300" b="1" dirty="0" smtClean="0"/>
              <a:t>  9  </a:t>
            </a:r>
            <a:r>
              <a:rPr lang="en-US" sz="2300" b="1" dirty="0"/>
              <a:t>Do not grumble against one another, brethren, lest you be condemned. Behold, the Judge is standing at the door! </a:t>
            </a:r>
          </a:p>
          <a:p>
            <a:pPr algn="just"/>
            <a:r>
              <a:rPr lang="en-US" sz="2300" b="1" dirty="0" smtClean="0"/>
              <a:t>  10  </a:t>
            </a:r>
            <a:r>
              <a:rPr lang="en-US" sz="2300" b="1" dirty="0"/>
              <a:t>My brethren, take the prophets, who spoke in the name of the Lord, as an example of suffering and patience. </a:t>
            </a:r>
          </a:p>
          <a:p>
            <a:pPr algn="just"/>
            <a:r>
              <a:rPr lang="en-US" sz="2300" b="1" dirty="0" smtClean="0"/>
              <a:t>  11  </a:t>
            </a:r>
            <a:r>
              <a:rPr lang="en-US" sz="2300" b="1" dirty="0"/>
              <a:t>Indeed we count them blessed who endure. You have heard of the perseverance of Job and seen the end intended by the Lord—that the Lord is very compassionate and merciful. </a:t>
            </a:r>
            <a:r>
              <a:rPr lang="en-US" sz="2300" b="1" dirty="0" smtClean="0"/>
              <a:t>	</a:t>
            </a:r>
          </a:p>
          <a:p>
            <a:pPr algn="just"/>
            <a:r>
              <a:rPr lang="en-US" sz="2300" b="1" dirty="0"/>
              <a:t>	</a:t>
            </a:r>
            <a:r>
              <a:rPr lang="en-US" sz="2300" b="1" dirty="0" smtClean="0"/>
              <a:t>				James  5:7-11</a:t>
            </a:r>
            <a:endParaRPr lang="en-US" sz="2300" b="1"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1963614"/>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Though he slay me yet will I trust him</a:t>
            </a:r>
            <a:endParaRPr lang="en-US" sz="1600" b="1" dirty="0" smtClean="0">
              <a:solidFill>
                <a:srgbClr val="FF0000"/>
              </a:solidFill>
            </a:endParaRPr>
          </a:p>
        </p:txBody>
      </p:sp>
    </p:spTree>
    <p:extLst>
      <p:ext uri="{BB962C8B-B14F-4D97-AF65-F5344CB8AC3E}">
        <p14:creationId xmlns:p14="http://schemas.microsoft.com/office/powerpoint/2010/main" val="3235064255"/>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431435"/>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Though he slay me yet will I trust him</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Job 13:15</a:t>
            </a:r>
            <a:endParaRPr lang="en-US" sz="1600" b="1" dirty="0" smtClean="0">
              <a:solidFill>
                <a:srgbClr val="FF0000"/>
              </a:solidFill>
            </a:endParaRPr>
          </a:p>
        </p:txBody>
      </p:sp>
    </p:spTree>
    <p:extLst>
      <p:ext uri="{BB962C8B-B14F-4D97-AF65-F5344CB8AC3E}">
        <p14:creationId xmlns:p14="http://schemas.microsoft.com/office/powerpoint/2010/main" val="404643241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871555"/>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Though he slay me yet will I trust him</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13:15</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Job does not understand problem of suffering</a:t>
            </a:r>
            <a:endParaRPr lang="en-US" sz="1600" b="1" dirty="0" smtClean="0">
              <a:solidFill>
                <a:srgbClr val="FF0000"/>
              </a:solidFill>
            </a:endParaRPr>
          </a:p>
        </p:txBody>
      </p:sp>
    </p:spTree>
    <p:extLst>
      <p:ext uri="{BB962C8B-B14F-4D97-AF65-F5344CB8AC3E}">
        <p14:creationId xmlns:p14="http://schemas.microsoft.com/office/powerpoint/2010/main" val="3753864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311676"/>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Though he slay me yet will I trust him</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13:15</a:t>
            </a:r>
          </a:p>
          <a:p>
            <a:pPr marL="1428750" lvl="2" indent="-514350" algn="l">
              <a:spcAft>
                <a:spcPct val="30000"/>
              </a:spcAft>
              <a:buFont typeface="Arial" panose="020B0604020202020204" pitchFamily="34" charset="0"/>
              <a:buChar char="•"/>
              <a:tabLst>
                <a:tab pos="2000250" algn="l"/>
              </a:tabLst>
            </a:pPr>
            <a:r>
              <a:rPr lang="en-US" sz="2200" b="1" dirty="0" smtClean="0">
                <a:solidFill>
                  <a:schemeClr val="tx1"/>
                </a:solidFill>
              </a:rPr>
              <a:t>Job does not understand problem of suffering</a:t>
            </a:r>
            <a:endParaRPr lang="en-US" sz="2200" b="1" dirty="0" smtClean="0">
              <a:solidFill>
                <a:srgbClr val="FFFF00"/>
              </a:solidFill>
            </a:endParaRPr>
          </a:p>
          <a:p>
            <a:pPr marL="1428750" lvl="2" indent="-514350" algn="l">
              <a:spcAft>
                <a:spcPct val="30000"/>
              </a:spcAft>
              <a:buFont typeface="Arial" panose="020B0604020202020204" pitchFamily="34" charset="0"/>
              <a:buChar char="•"/>
              <a:tabLst>
                <a:tab pos="2000250" algn="l"/>
              </a:tabLst>
            </a:pPr>
            <a:r>
              <a:rPr lang="en-US" sz="2200" b="1" dirty="0" smtClean="0">
                <a:solidFill>
                  <a:srgbClr val="FFFF00"/>
                </a:solidFill>
              </a:rPr>
              <a:t>Job does understand truth about God</a:t>
            </a:r>
            <a:endParaRPr lang="en-US" sz="1600" b="1" dirty="0" smtClean="0">
              <a:solidFill>
                <a:srgbClr val="FF0000"/>
              </a:solidFill>
            </a:endParaRPr>
          </a:p>
        </p:txBody>
      </p:sp>
    </p:spTree>
    <p:extLst>
      <p:ext uri="{BB962C8B-B14F-4D97-AF65-F5344CB8AC3E}">
        <p14:creationId xmlns:p14="http://schemas.microsoft.com/office/powerpoint/2010/main" val="2050223583"/>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751796"/>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Though he slay me yet will I trust him</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13:15</a:t>
            </a:r>
          </a:p>
          <a:p>
            <a:pPr marL="1428750" lvl="2" indent="-514350" algn="l">
              <a:spcAft>
                <a:spcPct val="30000"/>
              </a:spcAft>
              <a:buFont typeface="Arial" panose="020B0604020202020204" pitchFamily="34" charset="0"/>
              <a:buChar char="•"/>
              <a:tabLst>
                <a:tab pos="2000250" algn="l"/>
              </a:tabLst>
            </a:pPr>
            <a:r>
              <a:rPr lang="en-US" sz="2200" b="1" dirty="0" smtClean="0">
                <a:solidFill>
                  <a:schemeClr val="tx1"/>
                </a:solidFill>
              </a:rPr>
              <a:t>Job does not understand problem of suffering</a:t>
            </a:r>
          </a:p>
          <a:p>
            <a:pPr marL="1428750" lvl="2" indent="-514350" algn="l">
              <a:spcAft>
                <a:spcPct val="30000"/>
              </a:spcAft>
              <a:buFont typeface="Arial" panose="020B0604020202020204" pitchFamily="34" charset="0"/>
              <a:buChar char="•"/>
              <a:tabLst>
                <a:tab pos="2000250" algn="l"/>
              </a:tabLst>
            </a:pPr>
            <a:r>
              <a:rPr lang="en-US" sz="2200" b="1" dirty="0" smtClean="0">
                <a:solidFill>
                  <a:schemeClr val="tx1"/>
                </a:solidFill>
              </a:rPr>
              <a:t>Job does understand truth about God</a:t>
            </a:r>
          </a:p>
          <a:p>
            <a:pPr marL="1428750" lvl="2" indent="-514350" algn="l">
              <a:spcAft>
                <a:spcPct val="30000"/>
              </a:spcAft>
              <a:buFont typeface="Arial" panose="020B0604020202020204" pitchFamily="34" charset="0"/>
              <a:buChar char="•"/>
            </a:pPr>
            <a:r>
              <a:rPr lang="en-US" sz="2200" b="1" dirty="0" smtClean="0">
                <a:solidFill>
                  <a:srgbClr val="FFFF00"/>
                </a:solidFill>
              </a:rPr>
              <a:t>Faith causes him to keep on trusting</a:t>
            </a:r>
            <a:endParaRPr lang="en-US" sz="1600" b="1" dirty="0" smtClean="0">
              <a:solidFill>
                <a:srgbClr val="FF0000"/>
              </a:solidFill>
            </a:endParaRPr>
          </a:p>
        </p:txBody>
      </p:sp>
    </p:spTree>
    <p:extLst>
      <p:ext uri="{BB962C8B-B14F-4D97-AF65-F5344CB8AC3E}">
        <p14:creationId xmlns:p14="http://schemas.microsoft.com/office/powerpoint/2010/main" val="4129719677"/>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523768"/>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1600" b="1" dirty="0" smtClean="0">
              <a:solidFill>
                <a:srgbClr val="FF0000"/>
              </a:solidFill>
            </a:endParaRPr>
          </a:p>
        </p:txBody>
      </p:sp>
    </p:spTree>
    <p:extLst>
      <p:ext uri="{BB962C8B-B14F-4D97-AF65-F5344CB8AC3E}">
        <p14:creationId xmlns:p14="http://schemas.microsoft.com/office/powerpoint/2010/main" val="155054048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991588"/>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Job 14:1</a:t>
            </a:r>
            <a:endParaRPr lang="en-US" sz="1600" b="1" dirty="0" smtClean="0">
              <a:solidFill>
                <a:srgbClr val="FF0000"/>
              </a:solidFill>
            </a:endParaRPr>
          </a:p>
        </p:txBody>
      </p:sp>
    </p:spTree>
    <p:extLst>
      <p:ext uri="{BB962C8B-B14F-4D97-AF65-F5344CB8AC3E}">
        <p14:creationId xmlns:p14="http://schemas.microsoft.com/office/powerpoint/2010/main" val="398669698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431709"/>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chemeClr val="tx1"/>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14:1</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He existed before birth – Job 3:1-13</a:t>
            </a:r>
            <a:endParaRPr lang="en-US" sz="1600" b="1" dirty="0" smtClean="0">
              <a:solidFill>
                <a:srgbClr val="FF0000"/>
              </a:solidFill>
            </a:endParaRPr>
          </a:p>
        </p:txBody>
      </p:sp>
    </p:spTree>
    <p:extLst>
      <p:ext uri="{BB962C8B-B14F-4D97-AF65-F5344CB8AC3E}">
        <p14:creationId xmlns:p14="http://schemas.microsoft.com/office/powerpoint/2010/main" val="414069979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871829"/>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chemeClr val="tx1"/>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14:1</a:t>
            </a:r>
          </a:p>
          <a:p>
            <a:pPr marL="1428750" lvl="2" indent="-514350" algn="l">
              <a:spcAft>
                <a:spcPct val="30000"/>
              </a:spcAft>
              <a:buFont typeface="Arial" panose="020B0604020202020204" pitchFamily="34" charset="0"/>
              <a:buChar char="•"/>
            </a:pPr>
            <a:r>
              <a:rPr lang="en-US" sz="2200" b="1" dirty="0" smtClean="0">
                <a:solidFill>
                  <a:schemeClr val="tx1"/>
                </a:solidFill>
              </a:rPr>
              <a:t>He existed before birth – Job 3:1-13</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Brevity of life—at best a few day</a:t>
            </a:r>
            <a:endParaRPr lang="en-US" sz="1600" b="1" dirty="0" smtClean="0">
              <a:solidFill>
                <a:srgbClr val="FF0000"/>
              </a:solidFill>
            </a:endParaRPr>
          </a:p>
        </p:txBody>
      </p:sp>
    </p:spTree>
    <p:extLst>
      <p:ext uri="{BB962C8B-B14F-4D97-AF65-F5344CB8AC3E}">
        <p14:creationId xmlns:p14="http://schemas.microsoft.com/office/powerpoint/2010/main" val="285893279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311950"/>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chemeClr val="tx1"/>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14:1</a:t>
            </a:r>
          </a:p>
          <a:p>
            <a:pPr marL="1428750" lvl="2" indent="-514350" algn="l">
              <a:spcAft>
                <a:spcPct val="30000"/>
              </a:spcAft>
              <a:buFont typeface="Arial" panose="020B0604020202020204" pitchFamily="34" charset="0"/>
              <a:buChar char="•"/>
            </a:pPr>
            <a:r>
              <a:rPr lang="en-US" sz="2200" b="1" dirty="0" smtClean="0">
                <a:solidFill>
                  <a:schemeClr val="tx1"/>
                </a:solidFill>
              </a:rPr>
              <a:t>He existed before birth – Job 3:1-13</a:t>
            </a:r>
          </a:p>
          <a:p>
            <a:pPr marL="1428750" lvl="2" indent="-514350" algn="l">
              <a:spcAft>
                <a:spcPct val="30000"/>
              </a:spcAft>
              <a:buFont typeface="Arial" panose="020B0604020202020204" pitchFamily="34" charset="0"/>
              <a:buChar char="•"/>
            </a:pPr>
            <a:r>
              <a:rPr lang="en-US" sz="2200" b="1" dirty="0" smtClean="0">
                <a:solidFill>
                  <a:schemeClr val="tx1"/>
                </a:solidFill>
              </a:rPr>
              <a:t>Brevity of life—at best a few day </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There is another world—endless days</a:t>
            </a:r>
            <a:endParaRPr lang="en-US" sz="1600" b="1" dirty="0" smtClean="0">
              <a:solidFill>
                <a:srgbClr val="FF0000"/>
              </a:solidFill>
            </a:endParaRPr>
          </a:p>
        </p:txBody>
      </p:sp>
    </p:spTree>
    <p:extLst>
      <p:ext uri="{BB962C8B-B14F-4D97-AF65-F5344CB8AC3E}">
        <p14:creationId xmlns:p14="http://schemas.microsoft.com/office/powerpoint/2010/main" val="122387398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769441"/>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1600" b="1" dirty="0" smtClean="0">
              <a:solidFill>
                <a:srgbClr val="FF0000"/>
              </a:solidFill>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752070"/>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chemeClr val="tx1"/>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14:1</a:t>
            </a:r>
          </a:p>
          <a:p>
            <a:pPr marL="1428750" lvl="2" indent="-514350" algn="l">
              <a:spcAft>
                <a:spcPct val="30000"/>
              </a:spcAft>
              <a:buFont typeface="Arial" panose="020B0604020202020204" pitchFamily="34" charset="0"/>
              <a:buChar char="•"/>
            </a:pPr>
            <a:r>
              <a:rPr lang="en-US" sz="2200" b="1" dirty="0" smtClean="0">
                <a:solidFill>
                  <a:schemeClr val="tx1"/>
                </a:solidFill>
              </a:rPr>
              <a:t>He existed before birth – Job 3:1-13</a:t>
            </a:r>
          </a:p>
          <a:p>
            <a:pPr marL="1428750" lvl="2" indent="-514350" algn="l">
              <a:spcAft>
                <a:spcPct val="30000"/>
              </a:spcAft>
              <a:buFont typeface="Arial" panose="020B0604020202020204" pitchFamily="34" charset="0"/>
              <a:buChar char="•"/>
            </a:pPr>
            <a:r>
              <a:rPr lang="en-US" sz="2200" b="1" dirty="0" smtClean="0">
                <a:solidFill>
                  <a:schemeClr val="tx1"/>
                </a:solidFill>
              </a:rPr>
              <a:t>Brevity of life—at best a few day </a:t>
            </a:r>
          </a:p>
          <a:p>
            <a:pPr marL="1428750" lvl="2" indent="-514350" algn="l">
              <a:spcAft>
                <a:spcPct val="30000"/>
              </a:spcAft>
              <a:buFont typeface="Arial" panose="020B0604020202020204" pitchFamily="34" charset="0"/>
              <a:buChar char="•"/>
            </a:pPr>
            <a:r>
              <a:rPr lang="en-US" sz="2200" b="1" dirty="0" smtClean="0">
                <a:solidFill>
                  <a:schemeClr val="tx1"/>
                </a:solidFill>
              </a:rPr>
              <a:t>There is another world—endless days</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Making most of this life – dealing with others</a:t>
            </a:r>
            <a:endParaRPr lang="en-US" sz="1600" b="1" dirty="0" smtClean="0">
              <a:solidFill>
                <a:srgbClr val="FFFF00"/>
              </a:solidFill>
            </a:endParaRPr>
          </a:p>
        </p:txBody>
      </p:sp>
    </p:spTree>
    <p:extLst>
      <p:ext uri="{BB962C8B-B14F-4D97-AF65-F5344CB8AC3E}">
        <p14:creationId xmlns:p14="http://schemas.microsoft.com/office/powerpoint/2010/main" val="282284319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5192191"/>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chemeClr val="tx1"/>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14:1</a:t>
            </a:r>
          </a:p>
          <a:p>
            <a:pPr marL="1428750" lvl="2" indent="-514350" algn="l">
              <a:spcAft>
                <a:spcPct val="30000"/>
              </a:spcAft>
              <a:buFont typeface="Arial" panose="020B0604020202020204" pitchFamily="34" charset="0"/>
              <a:buChar char="•"/>
            </a:pPr>
            <a:r>
              <a:rPr lang="en-US" sz="2200" b="1" dirty="0" smtClean="0">
                <a:solidFill>
                  <a:schemeClr val="tx1"/>
                </a:solidFill>
              </a:rPr>
              <a:t>He existed before birth – Job 3:1-13</a:t>
            </a:r>
          </a:p>
          <a:p>
            <a:pPr marL="1428750" lvl="2" indent="-514350" algn="l">
              <a:spcAft>
                <a:spcPct val="30000"/>
              </a:spcAft>
              <a:buFont typeface="Arial" panose="020B0604020202020204" pitchFamily="34" charset="0"/>
              <a:buChar char="•"/>
            </a:pPr>
            <a:r>
              <a:rPr lang="en-US" sz="2200" b="1" dirty="0" smtClean="0">
                <a:solidFill>
                  <a:schemeClr val="tx1"/>
                </a:solidFill>
              </a:rPr>
              <a:t>Brevity of life—at best a few day </a:t>
            </a:r>
          </a:p>
          <a:p>
            <a:pPr marL="1428750" lvl="2" indent="-514350" algn="l">
              <a:spcAft>
                <a:spcPct val="30000"/>
              </a:spcAft>
              <a:buFont typeface="Arial" panose="020B0604020202020204" pitchFamily="34" charset="0"/>
              <a:buChar char="•"/>
            </a:pPr>
            <a:r>
              <a:rPr lang="en-US" sz="2200" b="1" dirty="0" smtClean="0">
                <a:solidFill>
                  <a:schemeClr val="tx1"/>
                </a:solidFill>
              </a:rPr>
              <a:t>There is another world—endless days</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Making most of this life – dealing with others</a:t>
            </a:r>
          </a:p>
          <a:p>
            <a:pPr marL="1885950" lvl="3" indent="-514350" algn="l">
              <a:spcAft>
                <a:spcPct val="30000"/>
              </a:spcAft>
              <a:buFont typeface="Arial" panose="020B0604020202020204" pitchFamily="34" charset="0"/>
              <a:buChar char="•"/>
            </a:pPr>
            <a:r>
              <a:rPr lang="en-US" sz="2200" b="1" dirty="0" smtClean="0">
                <a:solidFill>
                  <a:srgbClr val="FFFF00"/>
                </a:solidFill>
              </a:rPr>
              <a:t>Job 29:12-16</a:t>
            </a:r>
            <a:endParaRPr lang="en-US" sz="1600" b="1" dirty="0" smtClean="0">
              <a:solidFill>
                <a:srgbClr val="FFFF00"/>
              </a:solidFill>
            </a:endParaRPr>
          </a:p>
        </p:txBody>
      </p:sp>
    </p:spTree>
    <p:extLst>
      <p:ext uri="{BB962C8B-B14F-4D97-AF65-F5344CB8AC3E}">
        <p14:creationId xmlns:p14="http://schemas.microsoft.com/office/powerpoint/2010/main" val="410630193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5980099"/>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Life = birth, a few days</a:t>
            </a:r>
            <a:r>
              <a:rPr lang="en-US" sz="2800" b="1" dirty="0">
                <a:solidFill>
                  <a:srgbClr val="FFFF00"/>
                </a:solidFill>
              </a:rPr>
              <a:t> </a:t>
            </a:r>
            <a:r>
              <a:rPr lang="en-US" sz="2800" b="1" dirty="0" smtClean="0">
                <a:solidFill>
                  <a:srgbClr val="FFFF00"/>
                </a:solidFill>
              </a:rPr>
              <a:t>filled with trouble</a:t>
            </a:r>
            <a:endParaRPr lang="en-US" sz="2200" b="1" dirty="0" smtClean="0">
              <a:solidFill>
                <a:schemeClr val="tx1"/>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14:1</a:t>
            </a:r>
          </a:p>
          <a:p>
            <a:pPr marL="1428750" lvl="2" indent="-514350" algn="l">
              <a:spcAft>
                <a:spcPct val="30000"/>
              </a:spcAft>
              <a:buFont typeface="Arial" panose="020B0604020202020204" pitchFamily="34" charset="0"/>
              <a:buChar char="•"/>
            </a:pPr>
            <a:r>
              <a:rPr lang="en-US" sz="2200" b="1" dirty="0" smtClean="0">
                <a:solidFill>
                  <a:schemeClr val="tx1"/>
                </a:solidFill>
              </a:rPr>
              <a:t>He existed before birth – Job 3:1-13</a:t>
            </a:r>
          </a:p>
          <a:p>
            <a:pPr marL="1428750" lvl="2" indent="-514350" algn="l">
              <a:spcAft>
                <a:spcPct val="30000"/>
              </a:spcAft>
              <a:buFont typeface="Arial" panose="020B0604020202020204" pitchFamily="34" charset="0"/>
              <a:buChar char="•"/>
            </a:pPr>
            <a:r>
              <a:rPr lang="en-US" sz="2200" b="1" dirty="0" smtClean="0">
                <a:solidFill>
                  <a:schemeClr val="tx1"/>
                </a:solidFill>
              </a:rPr>
              <a:t>Brevity of life—at best a few day </a:t>
            </a:r>
          </a:p>
          <a:p>
            <a:pPr marL="1428750" lvl="2" indent="-514350" algn="l">
              <a:spcAft>
                <a:spcPct val="30000"/>
              </a:spcAft>
              <a:buFont typeface="Arial" panose="020B0604020202020204" pitchFamily="34" charset="0"/>
              <a:buChar char="•"/>
            </a:pPr>
            <a:r>
              <a:rPr lang="en-US" sz="2200" b="1" dirty="0" smtClean="0">
                <a:solidFill>
                  <a:schemeClr val="tx1"/>
                </a:solidFill>
              </a:rPr>
              <a:t>There is another world—endless days</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Making most of this life – dealing with others</a:t>
            </a:r>
            <a:endParaRPr lang="en-US" sz="2200" b="1" dirty="0" smtClean="0">
              <a:solidFill>
                <a:schemeClr val="tx1"/>
              </a:solidFill>
            </a:endParaRPr>
          </a:p>
          <a:p>
            <a:pPr marL="1885950" lvl="3" indent="-514350" algn="l">
              <a:spcAft>
                <a:spcPct val="30000"/>
              </a:spcAft>
              <a:buFont typeface="Arial" panose="020B0604020202020204" pitchFamily="34" charset="0"/>
              <a:buChar char="•"/>
            </a:pPr>
            <a:r>
              <a:rPr lang="en-US" sz="2200" b="1" dirty="0" smtClean="0">
                <a:solidFill>
                  <a:schemeClr val="tx1"/>
                </a:solidFill>
              </a:rPr>
              <a:t>Job 29:12-16</a:t>
            </a:r>
          </a:p>
          <a:p>
            <a:pPr marL="1885950" lvl="3" indent="-514350" algn="l">
              <a:spcAft>
                <a:spcPct val="30000"/>
              </a:spcAft>
              <a:buFont typeface="Arial" panose="020B0604020202020204" pitchFamily="34" charset="0"/>
              <a:buChar char="•"/>
            </a:pPr>
            <a:r>
              <a:rPr lang="en-US" sz="2200" b="1" dirty="0" smtClean="0">
                <a:solidFill>
                  <a:srgbClr val="FFFF00"/>
                </a:solidFill>
              </a:rPr>
              <a:t>Job 31:1</a:t>
            </a:r>
          </a:p>
          <a:p>
            <a:pPr marL="1885950" lvl="3" indent="-514350" algn="l">
              <a:spcAft>
                <a:spcPct val="30000"/>
              </a:spcAft>
              <a:buFont typeface="Arial" panose="020B0604020202020204" pitchFamily="34" charset="0"/>
              <a:buChar char="•"/>
            </a:pPr>
            <a:endParaRPr lang="en-US" sz="1600" b="1" dirty="0" smtClean="0">
              <a:solidFill>
                <a:srgbClr val="FFFF00"/>
              </a:solidFill>
            </a:endParaRPr>
          </a:p>
        </p:txBody>
      </p:sp>
    </p:spTree>
    <p:extLst>
      <p:ext uri="{BB962C8B-B14F-4D97-AF65-F5344CB8AC3E}">
        <p14:creationId xmlns:p14="http://schemas.microsoft.com/office/powerpoint/2010/main" val="339573080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083921"/>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Life = birth, a few days</a:t>
            </a:r>
            <a:r>
              <a:rPr lang="en-US" sz="2800" b="1" dirty="0">
                <a:solidFill>
                  <a:schemeClr val="tx1"/>
                </a:solidFill>
              </a:rPr>
              <a:t> </a:t>
            </a:r>
            <a:r>
              <a:rPr lang="en-US" sz="2800" b="1" dirty="0" smtClean="0">
                <a:solidFill>
                  <a:schemeClr val="tx1"/>
                </a:solidFill>
              </a:rPr>
              <a:t>filled with trouble</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Now my eyes see you . . . I repent</a:t>
            </a:r>
            <a:endParaRPr lang="en-US" sz="2200" b="1" dirty="0" smtClean="0">
              <a:solidFill>
                <a:srgbClr val="FF0000"/>
              </a:solidFill>
            </a:endParaRPr>
          </a:p>
        </p:txBody>
      </p:sp>
    </p:spTree>
    <p:extLst>
      <p:ext uri="{BB962C8B-B14F-4D97-AF65-F5344CB8AC3E}">
        <p14:creationId xmlns:p14="http://schemas.microsoft.com/office/powerpoint/2010/main" val="383717893"/>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228850"/>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Life = birth, a few days</a:t>
            </a:r>
            <a:r>
              <a:rPr lang="en-US" sz="2800" b="1" dirty="0">
                <a:solidFill>
                  <a:schemeClr val="tx1"/>
                </a:solidFill>
              </a:rPr>
              <a:t> </a:t>
            </a:r>
            <a:r>
              <a:rPr lang="en-US" sz="2800" b="1" dirty="0" smtClean="0">
                <a:solidFill>
                  <a:schemeClr val="tx1"/>
                </a:solidFill>
              </a:rPr>
              <a:t>filled with trouble</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Now my eyes see you . . . I repent</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Job 42:-1-6				</a:t>
            </a:r>
            <a:r>
              <a:rPr lang="en-US" sz="2200" b="1" dirty="0" smtClean="0">
                <a:solidFill>
                  <a:srgbClr val="FF0000"/>
                </a:solidFill>
              </a:rPr>
              <a:t>									</a:t>
            </a:r>
          </a:p>
        </p:txBody>
      </p:sp>
    </p:spTree>
    <p:extLst>
      <p:ext uri="{BB962C8B-B14F-4D97-AF65-F5344CB8AC3E}">
        <p14:creationId xmlns:p14="http://schemas.microsoft.com/office/powerpoint/2010/main" val="343747588"/>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330416"/>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Life = birth, a few days</a:t>
            </a:r>
            <a:r>
              <a:rPr lang="en-US" sz="2800" b="1" dirty="0">
                <a:solidFill>
                  <a:schemeClr val="tx1"/>
                </a:solidFill>
              </a:rPr>
              <a:t> </a:t>
            </a:r>
            <a:r>
              <a:rPr lang="en-US" sz="2800" b="1" dirty="0" smtClean="0">
                <a:solidFill>
                  <a:schemeClr val="tx1"/>
                </a:solidFill>
              </a:rPr>
              <a:t>filled with trouble</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Now my eyes see you . . . I repent</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42:-1-6</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Must recognize that He is God</a:t>
            </a:r>
            <a:r>
              <a:rPr lang="en-US" sz="2200" b="1" dirty="0" smtClean="0">
                <a:solidFill>
                  <a:srgbClr val="FF0000"/>
                </a:solidFill>
              </a:rPr>
              <a:t>						</a:t>
            </a:r>
          </a:p>
        </p:txBody>
      </p:sp>
    </p:spTree>
    <p:extLst>
      <p:ext uri="{BB962C8B-B14F-4D97-AF65-F5344CB8AC3E}">
        <p14:creationId xmlns:p14="http://schemas.microsoft.com/office/powerpoint/2010/main" val="4135767582"/>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431983"/>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Life = birth, a few days</a:t>
            </a:r>
            <a:r>
              <a:rPr lang="en-US" sz="2800" b="1" dirty="0">
                <a:solidFill>
                  <a:schemeClr val="tx1"/>
                </a:solidFill>
              </a:rPr>
              <a:t> </a:t>
            </a:r>
            <a:r>
              <a:rPr lang="en-US" sz="2800" b="1" dirty="0" smtClean="0">
                <a:solidFill>
                  <a:schemeClr val="tx1"/>
                </a:solidFill>
              </a:rPr>
              <a:t>filled with trouble</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Now my eyes see you . . . I repent</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42:-1-6</a:t>
            </a:r>
          </a:p>
          <a:p>
            <a:pPr marL="1428750" lvl="2" indent="-514350" algn="l">
              <a:spcAft>
                <a:spcPct val="30000"/>
              </a:spcAft>
              <a:buFont typeface="Arial" panose="020B0604020202020204" pitchFamily="34" charset="0"/>
              <a:buChar char="•"/>
            </a:pPr>
            <a:r>
              <a:rPr lang="en-US" sz="2200" b="1" dirty="0" smtClean="0">
                <a:solidFill>
                  <a:schemeClr val="tx1"/>
                </a:solidFill>
              </a:rPr>
              <a:t>Must recognize that He is God</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He made us, we are His sheep . . . Ps. 100:2-3</a:t>
            </a:r>
            <a:endParaRPr lang="en-US" sz="2200" b="1" dirty="0" smtClean="0">
              <a:solidFill>
                <a:srgbClr val="FF0000"/>
              </a:solidFill>
            </a:endParaRPr>
          </a:p>
        </p:txBody>
      </p:sp>
    </p:spTree>
    <p:extLst>
      <p:ext uri="{BB962C8B-B14F-4D97-AF65-F5344CB8AC3E}">
        <p14:creationId xmlns:p14="http://schemas.microsoft.com/office/powerpoint/2010/main" val="18382849"/>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5210657"/>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Life = birth, a few days</a:t>
            </a:r>
            <a:r>
              <a:rPr lang="en-US" sz="2800" b="1" dirty="0">
                <a:solidFill>
                  <a:schemeClr val="tx1"/>
                </a:solidFill>
              </a:rPr>
              <a:t> </a:t>
            </a:r>
            <a:r>
              <a:rPr lang="en-US" sz="2800" b="1" dirty="0" smtClean="0">
                <a:solidFill>
                  <a:schemeClr val="tx1"/>
                </a:solidFill>
              </a:rPr>
              <a:t>filled with trouble</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Now my eyes see you . . . I repent</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42:-1-6</a:t>
            </a:r>
          </a:p>
          <a:p>
            <a:pPr marL="1428750" lvl="2" indent="-514350" algn="l">
              <a:spcAft>
                <a:spcPct val="30000"/>
              </a:spcAft>
              <a:buFont typeface="Arial" panose="020B0604020202020204" pitchFamily="34" charset="0"/>
              <a:buChar char="•"/>
            </a:pPr>
            <a:r>
              <a:rPr lang="en-US" sz="2200" b="1" dirty="0" smtClean="0">
                <a:solidFill>
                  <a:schemeClr val="tx1"/>
                </a:solidFill>
              </a:rPr>
              <a:t>Must recognize that He is God</a:t>
            </a:r>
          </a:p>
          <a:p>
            <a:pPr marL="1428750" lvl="2" indent="-514350" algn="l">
              <a:spcAft>
                <a:spcPct val="30000"/>
              </a:spcAft>
              <a:buFont typeface="Arial" panose="020B0604020202020204" pitchFamily="34" charset="0"/>
              <a:buChar char="•"/>
            </a:pPr>
            <a:r>
              <a:rPr lang="en-US" sz="2200" b="1" dirty="0" smtClean="0">
                <a:solidFill>
                  <a:schemeClr val="tx1"/>
                </a:solidFill>
              </a:rPr>
              <a:t>He made us, we are His sheep . . . Ps. 100:2-3</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Man cannot direct His steps</a:t>
            </a:r>
            <a:r>
              <a:rPr lang="en-US" sz="2200" b="1" dirty="0" smtClean="0">
                <a:solidFill>
                  <a:srgbClr val="FF0000"/>
                </a:solidFill>
              </a:rPr>
              <a:t>										</a:t>
            </a:r>
          </a:p>
        </p:txBody>
      </p:sp>
    </p:spTree>
    <p:extLst>
      <p:ext uri="{BB962C8B-B14F-4D97-AF65-F5344CB8AC3E}">
        <p14:creationId xmlns:p14="http://schemas.microsoft.com/office/powerpoint/2010/main" val="2376353575"/>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6666440"/>
          </a:xfrm>
          <a:prstGeom prst="rect">
            <a:avLst/>
          </a:prstGeom>
          <a:noFill/>
          <a:ln w="9525">
            <a:noFill/>
            <a:miter lim="800000"/>
            <a:headEnd/>
            <a:tailEnd/>
          </a:ln>
          <a:effectLst/>
        </p:spPr>
        <p:txBody>
          <a:bodyPr>
            <a:spAutoFit/>
          </a:bodyPr>
          <a:lstStyle/>
          <a:p>
            <a:pPr>
              <a:spcAft>
                <a:spcPct val="30000"/>
              </a:spcAft>
            </a:pPr>
            <a:r>
              <a:rPr lang="en-US" sz="4400" b="1" dirty="0" smtClean="0">
                <a:solidFill>
                  <a:srgbClr val="FFFF00"/>
                </a:solidFill>
              </a:rPr>
              <a:t>Job’s Words, Job’s Heart</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I came into this world naked . . .</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Though he slay me yet will I trust him</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Life = birth, a few days</a:t>
            </a:r>
            <a:r>
              <a:rPr lang="en-US" sz="2800" b="1" dirty="0">
                <a:solidFill>
                  <a:schemeClr val="tx1"/>
                </a:solidFill>
              </a:rPr>
              <a:t> </a:t>
            </a:r>
            <a:r>
              <a:rPr lang="en-US" sz="2800" b="1" dirty="0" smtClean="0">
                <a:solidFill>
                  <a:schemeClr val="tx1"/>
                </a:solidFill>
              </a:rPr>
              <a:t>filled with trouble</a:t>
            </a:r>
            <a:endParaRPr lang="en-US" sz="22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rgbClr val="FFFF00"/>
                </a:solidFill>
              </a:rPr>
              <a:t>Now my eyes see you . . . I repent</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chemeClr val="tx1"/>
                </a:solidFill>
              </a:rPr>
              <a:t>Job 42:-1-6</a:t>
            </a:r>
          </a:p>
          <a:p>
            <a:pPr marL="1428750" lvl="2" indent="-514350" algn="l">
              <a:spcAft>
                <a:spcPct val="30000"/>
              </a:spcAft>
              <a:buFont typeface="Arial" panose="020B0604020202020204" pitchFamily="34" charset="0"/>
              <a:buChar char="•"/>
            </a:pPr>
            <a:r>
              <a:rPr lang="en-US" sz="2200" b="1" dirty="0" smtClean="0">
                <a:solidFill>
                  <a:schemeClr val="tx1"/>
                </a:solidFill>
              </a:rPr>
              <a:t>Must recognize that He is God</a:t>
            </a:r>
          </a:p>
          <a:p>
            <a:pPr marL="1428750" lvl="2" indent="-514350" algn="l">
              <a:spcAft>
                <a:spcPct val="30000"/>
              </a:spcAft>
              <a:buFont typeface="Arial" panose="020B0604020202020204" pitchFamily="34" charset="0"/>
              <a:buChar char="•"/>
            </a:pPr>
            <a:r>
              <a:rPr lang="en-US" sz="2200" b="1" dirty="0" smtClean="0">
                <a:solidFill>
                  <a:schemeClr val="tx1"/>
                </a:solidFill>
              </a:rPr>
              <a:t>He made us, we are His sheep . . . Ps. 100:2-3</a:t>
            </a:r>
          </a:p>
          <a:p>
            <a:pPr marL="1428750" lvl="2" indent="-514350" algn="l">
              <a:spcAft>
                <a:spcPct val="30000"/>
              </a:spcAft>
              <a:buFont typeface="Arial" panose="020B0604020202020204" pitchFamily="34" charset="0"/>
              <a:buChar char="•"/>
            </a:pPr>
            <a:r>
              <a:rPr lang="en-US" sz="2200" b="1" dirty="0" smtClean="0">
                <a:solidFill>
                  <a:schemeClr val="tx1"/>
                </a:solidFill>
              </a:rPr>
              <a:t>Man cannot direct His steps</a:t>
            </a:r>
            <a:endParaRPr lang="en-US" sz="2200" b="1" dirty="0" smtClean="0">
              <a:solidFill>
                <a:srgbClr val="FFFF00"/>
              </a:solidFill>
            </a:endParaRPr>
          </a:p>
          <a:p>
            <a:pPr marL="1428750" lvl="2" indent="-514350" algn="l">
              <a:spcAft>
                <a:spcPct val="30000"/>
              </a:spcAft>
              <a:buFont typeface="Arial" panose="020B0604020202020204" pitchFamily="34" charset="0"/>
              <a:buChar char="•"/>
            </a:pPr>
            <a:r>
              <a:rPr lang="en-US" sz="2200" b="1" dirty="0" smtClean="0">
                <a:solidFill>
                  <a:srgbClr val="FFFF00"/>
                </a:solidFill>
              </a:rPr>
              <a:t>Man’s all = Fear God &amp; obey Him  --  </a:t>
            </a:r>
            <a:r>
              <a:rPr lang="en-US" sz="2200" b="1" dirty="0" err="1" smtClean="0">
                <a:solidFill>
                  <a:srgbClr val="FFFF00"/>
                </a:solidFill>
              </a:rPr>
              <a:t>Ecc</a:t>
            </a:r>
            <a:r>
              <a:rPr lang="en-US" sz="2200" b="1" dirty="0" smtClean="0">
                <a:solidFill>
                  <a:srgbClr val="FFFF00"/>
                </a:solidFill>
              </a:rPr>
              <a:t>. 12:13 </a:t>
            </a:r>
            <a:r>
              <a:rPr lang="en-US" sz="2200" b="1" dirty="0" smtClean="0">
                <a:solidFill>
                  <a:srgbClr val="FF0000"/>
                </a:solidFill>
              </a:rPr>
              <a:t>																											</a:t>
            </a:r>
          </a:p>
        </p:txBody>
      </p:sp>
    </p:spTree>
    <p:extLst>
      <p:ext uri="{BB962C8B-B14F-4D97-AF65-F5344CB8AC3E}">
        <p14:creationId xmlns:p14="http://schemas.microsoft.com/office/powerpoint/2010/main" val="80320376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707886"/>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3200" b="1" dirty="0">
              <a:solidFill>
                <a:schemeClr val="tx1"/>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1403461"/>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endParaRPr lang="en-US" sz="1600" b="1" dirty="0" smtClean="0">
              <a:solidFill>
                <a:srgbClr val="FF0000"/>
              </a:solidFill>
            </a:endParaRPr>
          </a:p>
        </p:txBody>
      </p:sp>
    </p:spTree>
    <p:extLst>
      <p:ext uri="{BB962C8B-B14F-4D97-AF65-F5344CB8AC3E}">
        <p14:creationId xmlns:p14="http://schemas.microsoft.com/office/powerpoint/2010/main" val="966202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1545038"/>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4000" b="1" dirty="0">
              <a:solidFill>
                <a:srgbClr val="FFFF00"/>
              </a:solidFill>
            </a:endParaRPr>
          </a:p>
          <a:p>
            <a:pPr lvl="1" algn="l">
              <a:spcBef>
                <a:spcPct val="20000"/>
              </a:spcBef>
              <a:spcAft>
                <a:spcPct val="40000"/>
              </a:spcAft>
              <a:buFontTx/>
              <a:buChar char="•"/>
            </a:pPr>
            <a:r>
              <a:rPr lang="en-US" sz="3200" b="1" dirty="0">
                <a:solidFill>
                  <a:schemeClr val="tx1"/>
                </a:solidFill>
              </a:rPr>
              <a:t>  Believe   				John </a:t>
            </a:r>
            <a:r>
              <a:rPr lang="en-US" sz="3200" b="1" dirty="0" smtClean="0">
                <a:solidFill>
                  <a:schemeClr val="tx1"/>
                </a:solidFill>
              </a:rPr>
              <a:t>3:16</a:t>
            </a:r>
            <a:endParaRPr lang="en-US" sz="3200" b="1" dirty="0">
              <a:solidFill>
                <a:schemeClr val="tx1"/>
              </a:solidFill>
            </a:endParaRPr>
          </a:p>
        </p:txBody>
      </p:sp>
    </p:spTree>
    <p:extLst>
      <p:ext uri="{BB962C8B-B14F-4D97-AF65-F5344CB8AC3E}">
        <p14:creationId xmlns:p14="http://schemas.microsoft.com/office/powerpoint/2010/main" val="3309228808"/>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2332946"/>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4000" b="1" dirty="0">
              <a:solidFill>
                <a:srgbClr val="FFFF00"/>
              </a:solidFill>
            </a:endParaRPr>
          </a:p>
          <a:p>
            <a:pPr lvl="1" algn="l">
              <a:spcBef>
                <a:spcPct val="20000"/>
              </a:spcBef>
              <a:spcAft>
                <a:spcPct val="40000"/>
              </a:spcAft>
              <a:buFontTx/>
              <a:buChar char="•"/>
            </a:pPr>
            <a:r>
              <a:rPr lang="en-US" sz="3200" b="1" dirty="0">
                <a:solidFill>
                  <a:schemeClr val="tx1"/>
                </a:solidFill>
              </a:rPr>
              <a:t>  Believe   				John 3:16</a:t>
            </a:r>
          </a:p>
          <a:p>
            <a:pPr lvl="1" algn="l">
              <a:spcBef>
                <a:spcPct val="20000"/>
              </a:spcBef>
              <a:spcAft>
                <a:spcPct val="40000"/>
              </a:spcAft>
              <a:buFontTx/>
              <a:buChar char="•"/>
            </a:pPr>
            <a:r>
              <a:rPr lang="en-US" sz="3200" b="1" dirty="0">
                <a:solidFill>
                  <a:schemeClr val="tx1"/>
                </a:solidFill>
              </a:rPr>
              <a:t>  Repent				Luke </a:t>
            </a:r>
            <a:r>
              <a:rPr lang="en-US" sz="3200" b="1" dirty="0" smtClean="0">
                <a:solidFill>
                  <a:schemeClr val="tx1"/>
                </a:solidFill>
              </a:rPr>
              <a:t>13:3</a:t>
            </a:r>
            <a:endParaRPr lang="en-US" sz="3200" b="1" dirty="0">
              <a:solidFill>
                <a:schemeClr val="tx1"/>
              </a:solidFill>
            </a:endParaRPr>
          </a:p>
        </p:txBody>
      </p:sp>
    </p:spTree>
    <p:extLst>
      <p:ext uri="{BB962C8B-B14F-4D97-AF65-F5344CB8AC3E}">
        <p14:creationId xmlns:p14="http://schemas.microsoft.com/office/powerpoint/2010/main" val="3835771195"/>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3120854"/>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4000" b="1" dirty="0">
              <a:solidFill>
                <a:srgbClr val="FFFF00"/>
              </a:solidFill>
            </a:endParaRPr>
          </a:p>
          <a:p>
            <a:pPr lvl="1" algn="l">
              <a:spcBef>
                <a:spcPct val="20000"/>
              </a:spcBef>
              <a:spcAft>
                <a:spcPct val="40000"/>
              </a:spcAft>
              <a:buFontTx/>
              <a:buChar char="•"/>
            </a:pPr>
            <a:r>
              <a:rPr lang="en-US" sz="3200" b="1" dirty="0">
                <a:solidFill>
                  <a:schemeClr val="tx1"/>
                </a:solidFill>
              </a:rPr>
              <a:t>  Believe   				John 3:16</a:t>
            </a:r>
          </a:p>
          <a:p>
            <a:pPr lvl="1" algn="l">
              <a:spcBef>
                <a:spcPct val="20000"/>
              </a:spcBef>
              <a:spcAft>
                <a:spcPct val="40000"/>
              </a:spcAft>
              <a:buFontTx/>
              <a:buChar char="•"/>
            </a:pPr>
            <a:r>
              <a:rPr lang="en-US" sz="3200" b="1" dirty="0">
                <a:solidFill>
                  <a:schemeClr val="tx1"/>
                </a:solidFill>
              </a:rPr>
              <a:t>  Repent				Luke 13:3</a:t>
            </a:r>
          </a:p>
          <a:p>
            <a:pPr lvl="1" algn="l">
              <a:spcBef>
                <a:spcPct val="20000"/>
              </a:spcBef>
              <a:spcAft>
                <a:spcPct val="40000"/>
              </a:spcAft>
              <a:buFontTx/>
              <a:buChar char="•"/>
            </a:pPr>
            <a:r>
              <a:rPr lang="en-US" sz="3200" b="1" dirty="0">
                <a:solidFill>
                  <a:schemeClr val="tx1"/>
                </a:solidFill>
              </a:rPr>
              <a:t>  Confess Faith			Matt. </a:t>
            </a:r>
            <a:r>
              <a:rPr lang="en-US" sz="3200" b="1" dirty="0" smtClean="0">
                <a:solidFill>
                  <a:schemeClr val="tx1"/>
                </a:solidFill>
              </a:rPr>
              <a:t>10:32</a:t>
            </a:r>
            <a:endParaRPr lang="en-US" sz="3200" b="1" dirty="0">
              <a:solidFill>
                <a:schemeClr val="tx1"/>
              </a:solidFill>
            </a:endParaRPr>
          </a:p>
        </p:txBody>
      </p:sp>
    </p:spTree>
    <p:extLst>
      <p:ext uri="{BB962C8B-B14F-4D97-AF65-F5344CB8AC3E}">
        <p14:creationId xmlns:p14="http://schemas.microsoft.com/office/powerpoint/2010/main" val="215755892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3908762"/>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4000" b="1" dirty="0">
              <a:solidFill>
                <a:srgbClr val="FFFF00"/>
              </a:solidFill>
            </a:endParaRPr>
          </a:p>
          <a:p>
            <a:pPr lvl="1" algn="l">
              <a:spcBef>
                <a:spcPct val="20000"/>
              </a:spcBef>
              <a:spcAft>
                <a:spcPct val="40000"/>
              </a:spcAft>
              <a:buFontTx/>
              <a:buChar char="•"/>
            </a:pPr>
            <a:r>
              <a:rPr lang="en-US" sz="3200" b="1" dirty="0">
                <a:solidFill>
                  <a:schemeClr val="tx1"/>
                </a:solidFill>
              </a:rPr>
              <a:t>  Believe   				John 3:16</a:t>
            </a:r>
          </a:p>
          <a:p>
            <a:pPr lvl="1" algn="l">
              <a:spcBef>
                <a:spcPct val="20000"/>
              </a:spcBef>
              <a:spcAft>
                <a:spcPct val="40000"/>
              </a:spcAft>
              <a:buFontTx/>
              <a:buChar char="•"/>
            </a:pPr>
            <a:r>
              <a:rPr lang="en-US" sz="3200" b="1" dirty="0">
                <a:solidFill>
                  <a:schemeClr val="tx1"/>
                </a:solidFill>
              </a:rPr>
              <a:t>  Repent				Luke 13:3</a:t>
            </a:r>
          </a:p>
          <a:p>
            <a:pPr lvl="1" algn="l">
              <a:spcBef>
                <a:spcPct val="20000"/>
              </a:spcBef>
              <a:spcAft>
                <a:spcPct val="40000"/>
              </a:spcAft>
              <a:buFontTx/>
              <a:buChar char="•"/>
            </a:pPr>
            <a:r>
              <a:rPr lang="en-US" sz="3200" b="1" dirty="0">
                <a:solidFill>
                  <a:schemeClr val="tx1"/>
                </a:solidFill>
              </a:rPr>
              <a:t>  Confess Faith			Matt. 10:32</a:t>
            </a:r>
          </a:p>
          <a:p>
            <a:pPr lvl="1" algn="l">
              <a:spcBef>
                <a:spcPct val="20000"/>
              </a:spcBef>
              <a:spcAft>
                <a:spcPct val="40000"/>
              </a:spcAft>
              <a:buFontTx/>
              <a:buChar char="•"/>
            </a:pPr>
            <a:r>
              <a:rPr lang="en-US" sz="3200" b="1" dirty="0">
                <a:solidFill>
                  <a:schemeClr val="tx1"/>
                </a:solidFill>
              </a:rPr>
              <a:t>  Be Baptized			Acts </a:t>
            </a:r>
            <a:r>
              <a:rPr lang="en-US" sz="3200" b="1" dirty="0" smtClean="0">
                <a:solidFill>
                  <a:schemeClr val="tx1"/>
                </a:solidFill>
              </a:rPr>
              <a:t>22:16</a:t>
            </a:r>
            <a:endParaRPr lang="en-US" sz="3200" b="1" dirty="0">
              <a:solidFill>
                <a:schemeClr val="tx1"/>
              </a:solidFill>
            </a:endParaRPr>
          </a:p>
        </p:txBody>
      </p:sp>
    </p:spTree>
    <p:extLst>
      <p:ext uri="{BB962C8B-B14F-4D97-AF65-F5344CB8AC3E}">
        <p14:creationId xmlns:p14="http://schemas.microsoft.com/office/powerpoint/2010/main" val="3921481037"/>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4659737"/>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4000" b="1" dirty="0">
              <a:solidFill>
                <a:srgbClr val="FFFF00"/>
              </a:solidFill>
            </a:endParaRPr>
          </a:p>
          <a:p>
            <a:pPr lvl="1" algn="l">
              <a:spcBef>
                <a:spcPct val="20000"/>
              </a:spcBef>
              <a:spcAft>
                <a:spcPct val="40000"/>
              </a:spcAft>
              <a:buFontTx/>
              <a:buChar char="•"/>
            </a:pPr>
            <a:r>
              <a:rPr lang="en-US" sz="3200" b="1" dirty="0">
                <a:solidFill>
                  <a:schemeClr val="tx1"/>
                </a:solidFill>
              </a:rPr>
              <a:t>  Believe   				John 3:16</a:t>
            </a:r>
          </a:p>
          <a:p>
            <a:pPr lvl="1" algn="l">
              <a:spcBef>
                <a:spcPct val="20000"/>
              </a:spcBef>
              <a:spcAft>
                <a:spcPct val="40000"/>
              </a:spcAft>
              <a:buFontTx/>
              <a:buChar char="•"/>
            </a:pPr>
            <a:r>
              <a:rPr lang="en-US" sz="3200" b="1" dirty="0">
                <a:solidFill>
                  <a:schemeClr val="tx1"/>
                </a:solidFill>
              </a:rPr>
              <a:t>  Repent				Luke 13:3</a:t>
            </a:r>
          </a:p>
          <a:p>
            <a:pPr lvl="1" algn="l">
              <a:spcBef>
                <a:spcPct val="20000"/>
              </a:spcBef>
              <a:spcAft>
                <a:spcPct val="40000"/>
              </a:spcAft>
              <a:buFontTx/>
              <a:buChar char="•"/>
            </a:pPr>
            <a:r>
              <a:rPr lang="en-US" sz="3200" b="1" dirty="0">
                <a:solidFill>
                  <a:schemeClr val="tx1"/>
                </a:solidFill>
              </a:rPr>
              <a:t>  Confess Faith			Matt. 10:32</a:t>
            </a:r>
          </a:p>
          <a:p>
            <a:pPr lvl="1" algn="l">
              <a:spcBef>
                <a:spcPct val="20000"/>
              </a:spcBef>
              <a:spcAft>
                <a:spcPct val="40000"/>
              </a:spcAft>
              <a:buFontTx/>
              <a:buChar char="•"/>
            </a:pPr>
            <a:r>
              <a:rPr lang="en-US" sz="3200" b="1" dirty="0">
                <a:solidFill>
                  <a:schemeClr val="tx1"/>
                </a:solidFill>
              </a:rPr>
              <a:t>  Be Baptized			Acts 22:16</a:t>
            </a:r>
          </a:p>
          <a:p>
            <a:pPr>
              <a:spcBef>
                <a:spcPct val="20000"/>
              </a:spcBef>
              <a:spcAft>
                <a:spcPct val="40000"/>
              </a:spcAft>
            </a:pPr>
            <a:r>
              <a:rPr lang="en-US" sz="3000" b="1" dirty="0">
                <a:solidFill>
                  <a:srgbClr val="FFFF00"/>
                </a:solidFill>
              </a:rPr>
              <a:t>Added to His church, His body, His </a:t>
            </a:r>
            <a:r>
              <a:rPr lang="en-US" sz="3000" b="1" dirty="0" smtClean="0">
                <a:solidFill>
                  <a:srgbClr val="FFFF00"/>
                </a:solidFill>
              </a:rPr>
              <a:t>kingdom</a:t>
            </a:r>
            <a:endParaRPr lang="en-US" sz="3200" b="1" dirty="0">
              <a:solidFill>
                <a:schemeClr val="tx1"/>
              </a:solidFill>
            </a:endParaRPr>
          </a:p>
        </p:txBody>
      </p:sp>
    </p:spTree>
    <p:extLst>
      <p:ext uri="{BB962C8B-B14F-4D97-AF65-F5344CB8AC3E}">
        <p14:creationId xmlns:p14="http://schemas.microsoft.com/office/powerpoint/2010/main" val="104498050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40898" name="Text Box 2"/>
          <p:cNvSpPr txBox="1">
            <a:spLocks noChangeArrowheads="1"/>
          </p:cNvSpPr>
          <p:nvPr/>
        </p:nvSpPr>
        <p:spPr bwMode="auto">
          <a:xfrm>
            <a:off x="381000" y="533400"/>
            <a:ext cx="8382000" cy="5435334"/>
          </a:xfrm>
          <a:prstGeom prst="rect">
            <a:avLst/>
          </a:prstGeom>
          <a:noFill/>
          <a:ln w="9525">
            <a:noFill/>
            <a:miter lim="800000"/>
            <a:headEnd/>
            <a:tailEnd/>
          </a:ln>
          <a:effectLst/>
        </p:spPr>
        <p:txBody>
          <a:bodyPr>
            <a:spAutoFit/>
          </a:bodyPr>
          <a:lstStyle/>
          <a:p>
            <a:pPr>
              <a:spcAft>
                <a:spcPct val="40000"/>
              </a:spcAft>
            </a:pPr>
            <a:r>
              <a:rPr lang="en-US" sz="4000" b="1" dirty="0" smtClean="0">
                <a:solidFill>
                  <a:srgbClr val="FFFF00"/>
                </a:solidFill>
              </a:rPr>
              <a:t>God Will Change His View of You</a:t>
            </a:r>
            <a:endParaRPr lang="en-US" sz="4000" b="1" dirty="0">
              <a:solidFill>
                <a:srgbClr val="FFFF00"/>
              </a:solidFill>
            </a:endParaRPr>
          </a:p>
          <a:p>
            <a:pPr lvl="1" algn="l">
              <a:spcBef>
                <a:spcPct val="20000"/>
              </a:spcBef>
              <a:spcAft>
                <a:spcPct val="40000"/>
              </a:spcAft>
              <a:buFontTx/>
              <a:buChar char="•"/>
            </a:pPr>
            <a:r>
              <a:rPr lang="en-US" sz="3200" b="1" dirty="0">
                <a:solidFill>
                  <a:schemeClr val="tx1"/>
                </a:solidFill>
              </a:rPr>
              <a:t>  Believe   				John 3:16</a:t>
            </a:r>
          </a:p>
          <a:p>
            <a:pPr lvl="1" algn="l">
              <a:spcBef>
                <a:spcPct val="20000"/>
              </a:spcBef>
              <a:spcAft>
                <a:spcPct val="40000"/>
              </a:spcAft>
              <a:buFontTx/>
              <a:buChar char="•"/>
            </a:pPr>
            <a:r>
              <a:rPr lang="en-US" sz="3200" b="1" dirty="0">
                <a:solidFill>
                  <a:schemeClr val="tx1"/>
                </a:solidFill>
              </a:rPr>
              <a:t>  Repent				Luke 13:3</a:t>
            </a:r>
          </a:p>
          <a:p>
            <a:pPr lvl="1" algn="l">
              <a:spcBef>
                <a:spcPct val="20000"/>
              </a:spcBef>
              <a:spcAft>
                <a:spcPct val="40000"/>
              </a:spcAft>
              <a:buFontTx/>
              <a:buChar char="•"/>
            </a:pPr>
            <a:r>
              <a:rPr lang="en-US" sz="3200" b="1" dirty="0">
                <a:solidFill>
                  <a:schemeClr val="tx1"/>
                </a:solidFill>
              </a:rPr>
              <a:t>  Confess Faith			Matt. 10:32</a:t>
            </a:r>
          </a:p>
          <a:p>
            <a:pPr lvl="1" algn="l">
              <a:spcBef>
                <a:spcPct val="20000"/>
              </a:spcBef>
              <a:spcAft>
                <a:spcPct val="40000"/>
              </a:spcAft>
              <a:buFontTx/>
              <a:buChar char="•"/>
            </a:pPr>
            <a:r>
              <a:rPr lang="en-US" sz="3200" b="1" dirty="0">
                <a:solidFill>
                  <a:schemeClr val="tx1"/>
                </a:solidFill>
              </a:rPr>
              <a:t>  Be Baptized			Acts 22:16</a:t>
            </a:r>
          </a:p>
          <a:p>
            <a:pPr>
              <a:spcBef>
                <a:spcPct val="20000"/>
              </a:spcBef>
              <a:spcAft>
                <a:spcPct val="40000"/>
              </a:spcAft>
            </a:pPr>
            <a:r>
              <a:rPr lang="en-US" sz="3000" b="1" dirty="0">
                <a:solidFill>
                  <a:srgbClr val="FFFF00"/>
                </a:solidFill>
              </a:rPr>
              <a:t>Added to His church, His body, His kingdom</a:t>
            </a:r>
          </a:p>
          <a:p>
            <a:pPr lvl="1" algn="l">
              <a:spcBef>
                <a:spcPct val="20000"/>
              </a:spcBef>
              <a:spcAft>
                <a:spcPct val="40000"/>
              </a:spcAft>
              <a:buFontTx/>
              <a:buChar char="•"/>
            </a:pPr>
            <a:r>
              <a:rPr lang="en-US" sz="3200" b="1" dirty="0">
                <a:solidFill>
                  <a:schemeClr val="tx1"/>
                </a:solidFill>
              </a:rPr>
              <a:t>  Be Faithful			Rev. 2:10</a:t>
            </a:r>
          </a:p>
        </p:txBody>
      </p:sp>
    </p:spTree>
    <p:extLst>
      <p:ext uri="{BB962C8B-B14F-4D97-AF65-F5344CB8AC3E}">
        <p14:creationId xmlns:p14="http://schemas.microsoft.com/office/powerpoint/2010/main" val="26270642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1963614"/>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endParaRPr lang="en-US" sz="1600" b="1" dirty="0" smtClean="0">
              <a:solidFill>
                <a:srgbClr val="FF0000"/>
              </a:solidFill>
            </a:endParaRPr>
          </a:p>
        </p:txBody>
      </p:sp>
    </p:spTree>
    <p:extLst>
      <p:ext uri="{BB962C8B-B14F-4D97-AF65-F5344CB8AC3E}">
        <p14:creationId xmlns:p14="http://schemas.microsoft.com/office/powerpoint/2010/main" val="119534443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2523768"/>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p>
          <a:p>
            <a:pPr marL="971550" lvl="1" indent="-514350" algn="l">
              <a:spcAft>
                <a:spcPct val="30000"/>
              </a:spcAft>
              <a:buFont typeface="Arial" panose="020B0604020202020204" pitchFamily="34" charset="0"/>
              <a:buChar char="•"/>
            </a:pPr>
            <a:r>
              <a:rPr lang="en-US" sz="2800" b="1" dirty="0" smtClean="0">
                <a:solidFill>
                  <a:schemeClr val="tx1"/>
                </a:solidFill>
              </a:rPr>
              <a:t>Blameless</a:t>
            </a:r>
            <a:endParaRPr lang="en-US" sz="1600" b="1" dirty="0" smtClean="0">
              <a:solidFill>
                <a:srgbClr val="FF0000"/>
              </a:solidFill>
            </a:endParaRPr>
          </a:p>
        </p:txBody>
      </p:sp>
    </p:spTree>
    <p:extLst>
      <p:ext uri="{BB962C8B-B14F-4D97-AF65-F5344CB8AC3E}">
        <p14:creationId xmlns:p14="http://schemas.microsoft.com/office/powerpoint/2010/main" val="39194683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083921"/>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p>
          <a:p>
            <a:pPr marL="971550" lvl="1" indent="-514350" algn="l">
              <a:spcAft>
                <a:spcPct val="30000"/>
              </a:spcAft>
              <a:buFont typeface="Arial" panose="020B0604020202020204" pitchFamily="34" charset="0"/>
              <a:buChar char="•"/>
            </a:pPr>
            <a:r>
              <a:rPr lang="en-US" sz="2800" b="1" dirty="0" smtClean="0">
                <a:solidFill>
                  <a:schemeClr val="tx1"/>
                </a:solidFill>
              </a:rPr>
              <a:t>Blameless</a:t>
            </a:r>
          </a:p>
          <a:p>
            <a:pPr marL="971550" lvl="1" indent="-514350" algn="l">
              <a:spcAft>
                <a:spcPct val="30000"/>
              </a:spcAft>
              <a:buFont typeface="Arial" panose="020B0604020202020204" pitchFamily="34" charset="0"/>
              <a:buChar char="•"/>
            </a:pPr>
            <a:r>
              <a:rPr lang="en-US" sz="2800" b="1" dirty="0" smtClean="0">
                <a:solidFill>
                  <a:schemeClr val="tx1"/>
                </a:solidFill>
              </a:rPr>
              <a:t>Upright</a:t>
            </a:r>
            <a:endParaRPr lang="en-US" sz="1600" b="1" dirty="0" smtClean="0">
              <a:solidFill>
                <a:srgbClr val="FF0000"/>
              </a:solidFill>
            </a:endParaRPr>
          </a:p>
        </p:txBody>
      </p:sp>
    </p:spTree>
    <p:extLst>
      <p:ext uri="{BB962C8B-B14F-4D97-AF65-F5344CB8AC3E}">
        <p14:creationId xmlns:p14="http://schemas.microsoft.com/office/powerpoint/2010/main" val="329612334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3644075"/>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p>
          <a:p>
            <a:pPr marL="971550" lvl="1" indent="-514350" algn="l">
              <a:spcAft>
                <a:spcPct val="30000"/>
              </a:spcAft>
              <a:buFont typeface="Arial" panose="020B0604020202020204" pitchFamily="34" charset="0"/>
              <a:buChar char="•"/>
            </a:pPr>
            <a:r>
              <a:rPr lang="en-US" sz="2800" b="1" dirty="0" smtClean="0">
                <a:solidFill>
                  <a:schemeClr val="tx1"/>
                </a:solidFill>
              </a:rPr>
              <a:t>Blameless</a:t>
            </a:r>
          </a:p>
          <a:p>
            <a:pPr marL="971550" lvl="1" indent="-514350" algn="l">
              <a:spcAft>
                <a:spcPct val="30000"/>
              </a:spcAft>
              <a:buFont typeface="Arial" panose="020B0604020202020204" pitchFamily="34" charset="0"/>
              <a:buChar char="•"/>
            </a:pPr>
            <a:r>
              <a:rPr lang="en-US" sz="2800" b="1" dirty="0" smtClean="0">
                <a:solidFill>
                  <a:schemeClr val="tx1"/>
                </a:solidFill>
              </a:rPr>
              <a:t>Upright</a:t>
            </a:r>
          </a:p>
          <a:p>
            <a:pPr marL="971550" lvl="1" indent="-514350" algn="l">
              <a:spcAft>
                <a:spcPct val="30000"/>
              </a:spcAft>
              <a:buFont typeface="Arial" panose="020B0604020202020204" pitchFamily="34" charset="0"/>
              <a:buChar char="•"/>
            </a:pPr>
            <a:r>
              <a:rPr lang="en-US" sz="2800" b="1" dirty="0" smtClean="0">
                <a:solidFill>
                  <a:schemeClr val="tx1"/>
                </a:solidFill>
              </a:rPr>
              <a:t>Fears God</a:t>
            </a:r>
            <a:endParaRPr lang="en-US" sz="1600" b="1" dirty="0" smtClean="0">
              <a:solidFill>
                <a:srgbClr val="FF0000"/>
              </a:solidFill>
            </a:endParaRPr>
          </a:p>
        </p:txBody>
      </p:sp>
    </p:spTree>
    <p:extLst>
      <p:ext uri="{BB962C8B-B14F-4D97-AF65-F5344CB8AC3E}">
        <p14:creationId xmlns:p14="http://schemas.microsoft.com/office/powerpoint/2010/main" val="188813394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75362" name="Text Box 2"/>
          <p:cNvSpPr txBox="1">
            <a:spLocks noChangeArrowheads="1"/>
          </p:cNvSpPr>
          <p:nvPr/>
        </p:nvSpPr>
        <p:spPr bwMode="auto">
          <a:xfrm>
            <a:off x="533400" y="381000"/>
            <a:ext cx="8153400" cy="4204228"/>
          </a:xfrm>
          <a:prstGeom prst="rect">
            <a:avLst/>
          </a:prstGeom>
          <a:noFill/>
          <a:ln w="9525">
            <a:noFill/>
            <a:miter lim="800000"/>
            <a:headEnd/>
            <a:tailEnd/>
          </a:ln>
          <a:effectLst/>
        </p:spPr>
        <p:txBody>
          <a:bodyPr>
            <a:spAutoFit/>
          </a:bodyPr>
          <a:lstStyle/>
          <a:p>
            <a:pPr marL="457200" indent="-457200">
              <a:spcAft>
                <a:spcPct val="30000"/>
              </a:spcAft>
            </a:pPr>
            <a:r>
              <a:rPr lang="en-US" sz="4400" b="1" dirty="0" smtClean="0">
                <a:solidFill>
                  <a:srgbClr val="FFFF00"/>
                </a:solidFill>
              </a:rPr>
              <a:t>Consider My Servant, Job</a:t>
            </a:r>
            <a:endParaRPr lang="en-US" sz="4400" b="1" dirty="0" smtClean="0">
              <a:solidFill>
                <a:schemeClr val="tx1"/>
              </a:solidFill>
            </a:endParaRPr>
          </a:p>
          <a:p>
            <a:pPr marL="971550" lvl="1" indent="-514350" algn="l">
              <a:spcAft>
                <a:spcPct val="30000"/>
              </a:spcAft>
              <a:buFont typeface="Arial" panose="020B0604020202020204" pitchFamily="34" charset="0"/>
              <a:buChar char="•"/>
            </a:pPr>
            <a:r>
              <a:rPr lang="en-US" sz="2800" b="1" dirty="0" smtClean="0">
                <a:solidFill>
                  <a:schemeClr val="tx1"/>
                </a:solidFill>
              </a:rPr>
              <a:t>Job 1:8</a:t>
            </a:r>
          </a:p>
          <a:p>
            <a:pPr marL="971550" lvl="1" indent="-514350" algn="l">
              <a:spcAft>
                <a:spcPct val="30000"/>
              </a:spcAft>
              <a:buFont typeface="Arial" panose="020B0604020202020204" pitchFamily="34" charset="0"/>
              <a:buChar char="•"/>
            </a:pPr>
            <a:r>
              <a:rPr lang="en-US" sz="2800" b="1" dirty="0" smtClean="0">
                <a:solidFill>
                  <a:schemeClr val="tx1"/>
                </a:solidFill>
              </a:rPr>
              <a:t>None like him</a:t>
            </a:r>
          </a:p>
          <a:p>
            <a:pPr marL="971550" lvl="1" indent="-514350" algn="l">
              <a:spcAft>
                <a:spcPct val="30000"/>
              </a:spcAft>
              <a:buFont typeface="Arial" panose="020B0604020202020204" pitchFamily="34" charset="0"/>
              <a:buChar char="•"/>
            </a:pPr>
            <a:r>
              <a:rPr lang="en-US" sz="2800" b="1" dirty="0" smtClean="0">
                <a:solidFill>
                  <a:schemeClr val="tx1"/>
                </a:solidFill>
              </a:rPr>
              <a:t>Blameless</a:t>
            </a:r>
          </a:p>
          <a:p>
            <a:pPr marL="971550" lvl="1" indent="-514350" algn="l">
              <a:spcAft>
                <a:spcPct val="30000"/>
              </a:spcAft>
              <a:buFont typeface="Arial" panose="020B0604020202020204" pitchFamily="34" charset="0"/>
              <a:buChar char="•"/>
            </a:pPr>
            <a:r>
              <a:rPr lang="en-US" sz="2800" b="1" dirty="0" smtClean="0">
                <a:solidFill>
                  <a:schemeClr val="tx1"/>
                </a:solidFill>
              </a:rPr>
              <a:t>Upright</a:t>
            </a:r>
          </a:p>
          <a:p>
            <a:pPr marL="971550" lvl="1" indent="-514350" algn="l">
              <a:spcAft>
                <a:spcPct val="30000"/>
              </a:spcAft>
              <a:buFont typeface="Arial" panose="020B0604020202020204" pitchFamily="34" charset="0"/>
              <a:buChar char="•"/>
            </a:pPr>
            <a:r>
              <a:rPr lang="en-US" sz="2800" b="1" dirty="0" smtClean="0">
                <a:solidFill>
                  <a:schemeClr val="tx1"/>
                </a:solidFill>
              </a:rPr>
              <a:t>Fears God</a:t>
            </a:r>
          </a:p>
          <a:p>
            <a:pPr marL="971550" lvl="1" indent="-514350" algn="l">
              <a:spcAft>
                <a:spcPct val="30000"/>
              </a:spcAft>
              <a:buFont typeface="Arial" panose="020B0604020202020204" pitchFamily="34" charset="0"/>
              <a:buChar char="•"/>
            </a:pPr>
            <a:r>
              <a:rPr lang="en-US" sz="2800" b="1" dirty="0" smtClean="0">
                <a:solidFill>
                  <a:schemeClr val="tx1"/>
                </a:solidFill>
              </a:rPr>
              <a:t>Shuns evil</a:t>
            </a:r>
            <a:endParaRPr lang="en-US" sz="1600" b="1" dirty="0" smtClean="0">
              <a:solidFill>
                <a:srgbClr val="FF0000"/>
              </a:solidFill>
            </a:endParaRPr>
          </a:p>
        </p:txBody>
      </p:sp>
    </p:spTree>
    <p:extLst>
      <p:ext uri="{BB962C8B-B14F-4D97-AF65-F5344CB8AC3E}">
        <p14:creationId xmlns:p14="http://schemas.microsoft.com/office/powerpoint/2010/main" val="1730323806"/>
      </p:ext>
    </p:extLst>
  </p:cSld>
  <p:clrMapOvr>
    <a:masterClrMapping/>
  </p:clrMapOvr>
  <p:timing>
    <p:tnLst>
      <p:par>
        <p:cTn id="1" dur="indefinite" restart="never" nodeType="tmRoot"/>
      </p:par>
    </p:tnLst>
  </p:timing>
</p:sld>
</file>

<file path=ppt/theme/theme1.xml><?xml version="1.0" encoding="utf-8"?>
<a:theme xmlns:a="http://schemas.openxmlformats.org/drawingml/2006/main" name="Neon Frame">
  <a:themeElements>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fontScheme name="Neon Frame">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none" lIns="91440" tIns="45720" rIns="91440" bIns="4572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2"/>
            </a:solidFill>
            <a:effectLst/>
            <a:latin typeface="Arial" pitchFamily="34" charset="0"/>
          </a:defRPr>
        </a:defPPr>
      </a:lstStyle>
    </a:lnDef>
  </a:objectDefaults>
  <a:extraClrSchemeLst>
    <a:extraClrScheme>
      <a:clrScheme name="Neon Frame 1">
        <a:dk1>
          <a:srgbClr val="808080"/>
        </a:dk1>
        <a:lt1>
          <a:srgbClr val="F8F8F8"/>
        </a:lt1>
        <a:dk2>
          <a:srgbClr val="000000"/>
        </a:dk2>
        <a:lt2>
          <a:srgbClr val="FFFFFF"/>
        </a:lt2>
        <a:accent1>
          <a:srgbClr val="6699FF"/>
        </a:accent1>
        <a:accent2>
          <a:srgbClr val="9933FF"/>
        </a:accent2>
        <a:accent3>
          <a:srgbClr val="AAAAAA"/>
        </a:accent3>
        <a:accent4>
          <a:srgbClr val="D4D4D4"/>
        </a:accent4>
        <a:accent5>
          <a:srgbClr val="B8CAFF"/>
        </a:accent5>
        <a:accent6>
          <a:srgbClr val="8A2DE7"/>
        </a:accent6>
        <a:hlink>
          <a:srgbClr val="00FFFF"/>
        </a:hlink>
        <a:folHlink>
          <a:srgbClr val="0099CC"/>
        </a:folHlink>
      </a:clrScheme>
      <a:clrMap bg1="dk2" tx1="lt1" bg2="dk1" tx2="lt2" accent1="accent1" accent2="accent2" accent3="accent3" accent4="accent4" accent5="accent5" accent6="accent6" hlink="hlink" folHlink="folHlink"/>
    </a:extraClrScheme>
    <a:extraClrScheme>
      <a:clrScheme name="Neon Frame 2">
        <a:dk1>
          <a:srgbClr val="000066"/>
        </a:dk1>
        <a:lt1>
          <a:srgbClr val="FFFFFF"/>
        </a:lt1>
        <a:dk2>
          <a:srgbClr val="3333FF"/>
        </a:dk2>
        <a:lt2>
          <a:srgbClr val="3399FF"/>
        </a:lt2>
        <a:accent1>
          <a:srgbClr val="66CCFF"/>
        </a:accent1>
        <a:accent2>
          <a:srgbClr val="FF66FF"/>
        </a:accent2>
        <a:accent3>
          <a:srgbClr val="FFFFFF"/>
        </a:accent3>
        <a:accent4>
          <a:srgbClr val="000056"/>
        </a:accent4>
        <a:accent5>
          <a:srgbClr val="B8E2FF"/>
        </a:accent5>
        <a:accent6>
          <a:srgbClr val="E75CE7"/>
        </a:accent6>
        <a:hlink>
          <a:srgbClr val="CC00CC"/>
        </a:hlink>
        <a:folHlink>
          <a:srgbClr val="CC99FF"/>
        </a:folHlink>
      </a:clrScheme>
      <a:clrMap bg1="lt1" tx1="dk1" bg2="lt2" tx2="dk2" accent1="accent1" accent2="accent2" accent3="accent3" accent4="accent4" accent5="accent5" accent6="accent6" hlink="hlink" folHlink="folHlink"/>
    </a:extraClrScheme>
    <a:extraClrScheme>
      <a:clrScheme name="Neon Frame 3">
        <a:dk1>
          <a:srgbClr val="000000"/>
        </a:dk1>
        <a:lt1>
          <a:srgbClr val="FFFFFF"/>
        </a:lt1>
        <a:dk2>
          <a:srgbClr val="000000"/>
        </a:dk2>
        <a:lt2>
          <a:srgbClr val="808080"/>
        </a:lt2>
        <a:accent1>
          <a:srgbClr val="969696"/>
        </a:accent1>
        <a:accent2>
          <a:srgbClr val="DDDDDD"/>
        </a:accent2>
        <a:accent3>
          <a:srgbClr val="FFFFFF"/>
        </a:accent3>
        <a:accent4>
          <a:srgbClr val="000000"/>
        </a:accent4>
        <a:accent5>
          <a:srgbClr val="C9C9C9"/>
        </a:accent5>
        <a:accent6>
          <a:srgbClr val="C8C8C8"/>
        </a:accent6>
        <a:hlink>
          <a:srgbClr val="333333"/>
        </a:hlink>
        <a:folHlink>
          <a:srgbClr val="B2B2B2"/>
        </a:folHlink>
      </a:clrScheme>
      <a:clrMap bg1="lt1" tx1="dk1" bg2="lt2" tx2="dk2" accent1="accent1" accent2="accent2" accent3="accent3" accent4="accent4" accent5="accent5" accent6="accent6" hlink="hlink" folHlink="folHlink"/>
    </a:extraClrScheme>
    <a:extraClrScheme>
      <a:clrScheme name="Neon Frame 4">
        <a:dk1>
          <a:srgbClr val="808080"/>
        </a:dk1>
        <a:lt1>
          <a:srgbClr val="F8F8F8"/>
        </a:lt1>
        <a:dk2>
          <a:srgbClr val="000000"/>
        </a:dk2>
        <a:lt2>
          <a:srgbClr val="FFFFFF"/>
        </a:lt2>
        <a:accent1>
          <a:srgbClr val="CC9900"/>
        </a:accent1>
        <a:accent2>
          <a:srgbClr val="996600"/>
        </a:accent2>
        <a:accent3>
          <a:srgbClr val="AAAAAA"/>
        </a:accent3>
        <a:accent4>
          <a:srgbClr val="D4D4D4"/>
        </a:accent4>
        <a:accent5>
          <a:srgbClr val="E2CAAA"/>
        </a:accent5>
        <a:accent6>
          <a:srgbClr val="8A5C00"/>
        </a:accent6>
        <a:hlink>
          <a:srgbClr val="CCCC00"/>
        </a:hlink>
        <a:folHlink>
          <a:srgbClr val="808000"/>
        </a:folHlink>
      </a:clrScheme>
      <a:clrMap bg1="dk2" tx1="lt1" bg2="dk1" tx2="lt2" accent1="accent1" accent2="accent2" accent3="accent3" accent4="accent4" accent5="accent5" accent6="accent6" hlink="hlink" folHlink="folHlink"/>
    </a:extraClrScheme>
    <a:extraClrScheme>
      <a:clrScheme name="Neon Frame 5">
        <a:dk1>
          <a:srgbClr val="808080"/>
        </a:dk1>
        <a:lt1>
          <a:srgbClr val="F8F8F8"/>
        </a:lt1>
        <a:dk2>
          <a:srgbClr val="000000"/>
        </a:dk2>
        <a:lt2>
          <a:srgbClr val="FFFFFF"/>
        </a:lt2>
        <a:accent1>
          <a:srgbClr val="FF6600"/>
        </a:accent1>
        <a:accent2>
          <a:srgbClr val="FF41FF"/>
        </a:accent2>
        <a:accent3>
          <a:srgbClr val="AAAAAA"/>
        </a:accent3>
        <a:accent4>
          <a:srgbClr val="D4D4D4"/>
        </a:accent4>
        <a:accent5>
          <a:srgbClr val="FFB8AA"/>
        </a:accent5>
        <a:accent6>
          <a:srgbClr val="E73AE7"/>
        </a:accent6>
        <a:hlink>
          <a:srgbClr val="FF0066"/>
        </a:hlink>
        <a:folHlink>
          <a:srgbClr val="CC0066"/>
        </a:folHlink>
      </a:clrScheme>
      <a:clrMap bg1="dk2" tx1="lt1" bg2="dk1" tx2="lt2" accent1="accent1" accent2="accent2" accent3="accent3" accent4="accent4" accent5="accent5" accent6="accent6" hlink="hlink" folHlink="folHlink"/>
    </a:extraClrScheme>
    <a:extraClrScheme>
      <a:clrScheme name="Neon Frame 6">
        <a:dk1>
          <a:srgbClr val="808080"/>
        </a:dk1>
        <a:lt1>
          <a:srgbClr val="F8F8F8"/>
        </a:lt1>
        <a:dk2>
          <a:srgbClr val="000000"/>
        </a:dk2>
        <a:lt2>
          <a:srgbClr val="FFFFFF"/>
        </a:lt2>
        <a:accent1>
          <a:srgbClr val="FF4FC9"/>
        </a:accent1>
        <a:accent2>
          <a:srgbClr val="FF91B6"/>
        </a:accent2>
        <a:accent3>
          <a:srgbClr val="AAAAAA"/>
        </a:accent3>
        <a:accent4>
          <a:srgbClr val="D4D4D4"/>
        </a:accent4>
        <a:accent5>
          <a:srgbClr val="FFB2E1"/>
        </a:accent5>
        <a:accent6>
          <a:srgbClr val="E783A5"/>
        </a:accent6>
        <a:hlink>
          <a:srgbClr val="FF9900"/>
        </a:hlink>
        <a:folHlink>
          <a:srgbClr val="CC990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19191"/>
      </a:lt2>
      <a:accent1>
        <a:srgbClr val="618FFD"/>
      </a:accent1>
      <a:accent2>
        <a:srgbClr val="00AE00"/>
      </a:accent2>
      <a:accent3>
        <a:srgbClr val="FFFFFF"/>
      </a:accent3>
      <a:accent4>
        <a:srgbClr val="000000"/>
      </a:accent4>
      <a:accent5>
        <a:srgbClr val="B7C6FE"/>
      </a:accent5>
      <a:accent6>
        <a:srgbClr val="009D00"/>
      </a:accent6>
      <a:hlink>
        <a:srgbClr val="FC0128"/>
      </a:hlink>
      <a:folHlink>
        <a:srgbClr val="CECECE"/>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C:\Program Files\Microsoft Office\Templates\Presentation Designs\Neon Frame.pot</Template>
  <TotalTime>7506</TotalTime>
  <Pages>37</Pages>
  <Words>1465</Words>
  <Application>Microsoft Office PowerPoint</Application>
  <PresentationFormat>On-screen Show (4:3)</PresentationFormat>
  <Paragraphs>261</Paragraphs>
  <Slides>45</Slides>
  <Notes>45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45</vt:i4>
      </vt:variant>
    </vt:vector>
  </HeadingPairs>
  <TitlesOfParts>
    <vt:vector size="50" baseType="lpstr">
      <vt:lpstr>Arial</vt:lpstr>
      <vt:lpstr>Book Antiqua</vt:lpstr>
      <vt:lpstr>Tahoma</vt:lpstr>
      <vt:lpstr>Times New Roman</vt:lpstr>
      <vt:lpstr>Neon Frame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Glorious God and His Glorious Church</dc:title>
  <dc:subject/>
  <dc:creator>Dan Jenkins</dc:creator>
  <cp:keywords/>
  <dc:description/>
  <cp:lastModifiedBy>operator</cp:lastModifiedBy>
  <cp:revision>213</cp:revision>
  <cp:lastPrinted>2014-03-23T11:10:29Z</cp:lastPrinted>
  <dcterms:created xsi:type="dcterms:W3CDTF">1999-05-09T20:26:14Z</dcterms:created>
  <dcterms:modified xsi:type="dcterms:W3CDTF">2014-03-23T15:14:11Z</dcterms:modified>
</cp:coreProperties>
</file>