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6284419"/>
            <a:ext cx="3067396" cy="498764"/>
          </a:xfrm>
        </p:spPr>
        <p:txBody>
          <a:bodyPr/>
          <a:lstStyle>
            <a:lvl1pPr marL="0" indent="0">
              <a:buNone/>
              <a:defRPr b="1">
                <a:solidFill>
                  <a:srgbClr val="FEE5E1"/>
                </a:solidFill>
              </a:defRPr>
            </a:lvl1pPr>
            <a:lvl2pPr>
              <a:defRPr b="1">
                <a:solidFill>
                  <a:srgbClr val="FEE5E1"/>
                </a:solidFill>
              </a:defRPr>
            </a:lvl2pPr>
            <a:lvl3pPr>
              <a:defRPr b="1">
                <a:solidFill>
                  <a:srgbClr val="FEE5E1"/>
                </a:solidFill>
              </a:defRPr>
            </a:lvl3pPr>
            <a:lvl4pPr>
              <a:defRPr b="1">
                <a:solidFill>
                  <a:srgbClr val="FEE5E1"/>
                </a:solidFill>
              </a:defRPr>
            </a:lvl4pPr>
            <a:lvl5pPr>
              <a:defRPr b="1">
                <a:solidFill>
                  <a:srgbClr val="FEE5E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AD68-B94A-48B9-A190-6BFC726459F0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F3D4-3BF9-44C5-BDB4-92558850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4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4950" y="6359920"/>
            <a:ext cx="2821827" cy="498764"/>
          </a:xfrm>
        </p:spPr>
        <p:txBody>
          <a:bodyPr/>
          <a:lstStyle/>
          <a:p>
            <a:r>
              <a:rPr lang="en-US" dirty="0" smtClean="0"/>
              <a:t>2 Cor. 1:3-4, 9-10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" y="1090568"/>
            <a:ext cx="3657600" cy="50292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46" y="1090568"/>
            <a:ext cx="3657600" cy="50292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59" y="1090568"/>
            <a:ext cx="3657600" cy="50292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053593" y="6357429"/>
            <a:ext cx="3067396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Phil. 4:4-7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991138" y="6359920"/>
            <a:ext cx="2708245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 Peter 5:6-7</a:t>
            </a: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94950" y="6359920"/>
            <a:ext cx="2821827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Rom. 8:16-18</a:t>
            </a:r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053593" y="6357429"/>
            <a:ext cx="3067396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 Tim. 4:5-8</a:t>
            </a:r>
            <a:endParaRPr lang="en-US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991138" y="6359920"/>
            <a:ext cx="2708245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Rev. 2:9-10</a:t>
            </a:r>
            <a:endParaRPr lang="en-US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94950" y="6359920"/>
            <a:ext cx="2821827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Matt. 28:18-20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3053593" y="6357429"/>
            <a:ext cx="3067396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 Tim. 4:14-18</a:t>
            </a:r>
            <a:endParaRPr lang="en-US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991138" y="6359920"/>
            <a:ext cx="2708245" cy="49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EE5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Heb. 13:5-6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11" grpId="0"/>
      <p:bldP spid="11" grpId="1"/>
      <p:bldP spid="12" grpId="0"/>
      <p:bldP spid="12" grpId="1"/>
      <p:bldP spid="13" grpId="0" build="p"/>
      <p:bldP spid="13" grpId="1" build="allAtOnce"/>
      <p:bldP spid="14" grpId="0"/>
      <p:bldP spid="14" grpId="1"/>
      <p:bldP spid="15" grpId="0"/>
      <p:bldP spid="15" grpId="1"/>
      <p:bldP spid="16" grpId="0" build="p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2670" y="2411288"/>
            <a:ext cx="8531603" cy="408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Believe on the Lord &amp; seek Him today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– Hebrews 11:6</a:t>
            </a:r>
          </a:p>
          <a:p>
            <a:pPr marL="341313" lvl="0" indent="-34131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Turn away from sin &amp; toward Him today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– Acts 3:19</a:t>
            </a:r>
          </a:p>
          <a:p>
            <a:pPr marL="341313" lvl="0" indent="-34131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Make known your faith in Him today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– Matthew 10:32</a:t>
            </a:r>
          </a:p>
          <a:p>
            <a:pPr marL="341313" lvl="0" indent="-34131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Be immersed into Him today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– Galatians 3:27</a:t>
            </a:r>
          </a:p>
          <a:p>
            <a:pPr marL="798513" lvl="1" indent="-34131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US" sz="26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Lord will wash away your sins – Acts 22:16</a:t>
            </a:r>
          </a:p>
          <a:p>
            <a:pPr marL="798513" lvl="1" indent="-34131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US" sz="26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Lord will add you to His church – Acts 2:47</a:t>
            </a:r>
          </a:p>
          <a:p>
            <a:pPr marL="798513" lvl="1" indent="-34131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US" sz="26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Lord will enroll you in heaven – Hebrews 12:23</a:t>
            </a:r>
          </a:p>
          <a:p>
            <a:pPr marL="341313" lvl="0" indent="-34131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Keep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trusting &amp;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faithfully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living for heaven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2 Tim. 4:8</a:t>
            </a:r>
            <a:endParaRPr lang="en-US" sz="2400" b="1" dirty="0">
              <a:solidFill>
                <a:srgbClr val="FFFF66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1020776"/>
            <a:ext cx="5192785" cy="13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115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operator</cp:lastModifiedBy>
  <cp:revision>8</cp:revision>
  <dcterms:created xsi:type="dcterms:W3CDTF">2014-02-28T21:22:18Z</dcterms:created>
  <dcterms:modified xsi:type="dcterms:W3CDTF">2014-03-02T22:57:15Z</dcterms:modified>
</cp:coreProperties>
</file>